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6" r:id="rId3"/>
    <p:sldId id="273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34" d="100"/>
          <a:sy n="134" d="100"/>
        </p:scale>
        <p:origin x="-1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25F1624-80CA-4E03-AD92-EC5FED62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58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C593-134A-49F3-A7D0-CFA7B33A34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520D-C96A-4A05-9F5A-EEA368DBA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2012, Printer Working Group.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652D-689F-40AA-AA08-F279CA03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3C97-A8C6-4608-BC72-296F7F7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0B2C-5029-40A1-8E19-1B2D134BB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0F281-7C41-4637-8EE0-1F2A882E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A158-CF87-45B0-B1CD-AB0338D1B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A9B-E3F2-4F07-8C51-9A43A9C5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A61E-916E-4D29-A9E9-51328673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57FA-1FB8-46CA-BA36-BC6FF3D7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611B-E9A0-45DA-959B-778D6F7E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8E92-2BE8-4980-A35F-34F32B34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B79916-27EC-445B-8586-68DCCF09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xerox.webex.com/xerox/j.php?ED=183702587&amp;UID=495034162&amp;PW=NNTI4YjkwODIx&amp;RT=MiMxMQ%3D%3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transformmodel01-20120412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CAF50B-E118-44F5-99B7-5A3AFE9A9E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4676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Semantic Model Meeting Logistics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28600" y="1143000"/>
            <a:ext cx="8534400" cy="515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documents and schema used are available from the </a:t>
            </a:r>
            <a:r>
              <a:rPr lang="en-US" sz="2800" dirty="0" smtClean="0"/>
              <a:t>SM page </a:t>
            </a:r>
            <a:r>
              <a:rPr lang="en-US" sz="2800" dirty="0"/>
              <a:t>&lt;</a:t>
            </a:r>
            <a:r>
              <a:rPr lang="en-US" sz="2800" dirty="0">
                <a:hlinkClick r:id="rId3"/>
              </a:rPr>
              <a:t>http://www.pwg.org/mfd</a:t>
            </a:r>
            <a:r>
              <a:rPr lang="en-US" sz="2800" dirty="0"/>
              <a:t>&gt;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phone bridge will be the same as used throughout the meeting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 smtClean="0"/>
              <a:t>WebEx </a:t>
            </a:r>
            <a:r>
              <a:rPr lang="en-US" sz="2800" dirty="0" smtClean="0"/>
              <a:t>will </a:t>
            </a:r>
            <a:r>
              <a:rPr lang="en-US" sz="2800" dirty="0"/>
              <a:t>be available at 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4"/>
              </a:rPr>
              <a:t>https://xerox.webex.com/xerox/j.php?ED=183702587&amp;UID=495034162&amp;PW=NNTI4YjkwODIx&amp;RT=MiMxMQ%3D%3D</a:t>
            </a:r>
            <a:r>
              <a:rPr lang="en-US" sz="1400" dirty="0" smtClean="0"/>
              <a:t>&gt; </a:t>
            </a:r>
            <a:endParaRPr lang="en-US" sz="1400" dirty="0" smtClean="0"/>
          </a:p>
          <a:p>
            <a:pPr lvl="1"/>
            <a:r>
              <a:rPr lang="en-US" sz="2800" dirty="0" smtClean="0"/>
              <a:t>Meeting Number: </a:t>
            </a:r>
            <a:r>
              <a:rPr lang="en-US" sz="2800" dirty="0"/>
              <a:t>749 935 243</a:t>
            </a:r>
            <a:r>
              <a:rPr lang="en-US" sz="2800" dirty="0" smtClean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MeetingPassword</a:t>
            </a:r>
            <a:r>
              <a:rPr lang="en-US" sz="2800" dirty="0" smtClean="0"/>
              <a:t>: LetMeIn</a:t>
            </a:r>
          </a:p>
          <a:p>
            <a:pPr lvl="1">
              <a:spcAft>
                <a:spcPct val="50000"/>
              </a:spcAft>
              <a:buFontTx/>
              <a:buChar char="•"/>
            </a:pPr>
            <a:endParaRPr lang="en-US" sz="2800" dirty="0"/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SM Meeting Agenda (Thu)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02537" y="1219200"/>
            <a:ext cx="8686800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3657600">
              <a:spcAft>
                <a:spcPts val="0"/>
              </a:spcAft>
            </a:pPr>
            <a:r>
              <a:rPr lang="en-US" sz="2800" dirty="0" smtClean="0"/>
              <a:t>Session  (9:00-12:00):</a:t>
            </a:r>
          </a:p>
          <a:p>
            <a:pPr lvl="2" indent="-3657600">
              <a:spcAft>
                <a:spcPts val="0"/>
              </a:spcAft>
            </a:pPr>
            <a:endParaRPr lang="en-US" sz="2800" dirty="0" smtClean="0"/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800" dirty="0" smtClean="0"/>
              <a:t>Status of current specifications and schema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Review of Transform </a:t>
            </a:r>
            <a:r>
              <a:rPr lang="en-US" sz="2800" dirty="0"/>
              <a:t>Service specification</a:t>
            </a:r>
            <a:br>
              <a:rPr lang="en-US" sz="2800" dirty="0"/>
            </a:br>
            <a:r>
              <a:rPr lang="en-US" sz="2800" dirty="0" smtClean="0"/>
              <a:t>&lt;</a:t>
            </a:r>
            <a:r>
              <a:rPr lang="en-US" sz="2800" dirty="0" smtClean="0">
                <a:hlinkClick r:id="rId3"/>
              </a:rPr>
              <a:t>ftp</a:t>
            </a:r>
            <a:r>
              <a:rPr lang="en-US" sz="2800" dirty="0">
                <a:hlinkClick r:id="rId3"/>
              </a:rPr>
              <a:t>://</a:t>
            </a:r>
            <a:r>
              <a:rPr lang="en-US" sz="2800" dirty="0" smtClean="0">
                <a:hlinkClick r:id="rId3"/>
              </a:rPr>
              <a:t>ftp.pwg.org/pub/pwg/mfd/wd/wd-mfdtransformmodel01-20120412.pdf</a:t>
            </a:r>
            <a:r>
              <a:rPr lang="en-US" sz="2800" dirty="0" smtClean="0"/>
              <a:t>&gt; 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Leveraging </a:t>
            </a:r>
            <a:r>
              <a:rPr lang="en-US" sz="2800" dirty="0"/>
              <a:t>off box transforms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/>
              <a:t>How would they be managed?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/>
              <a:t>How would they discovered?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4988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SM Meeting Agenda (Thu)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04800" y="1219200"/>
            <a:ext cx="86868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Next </a:t>
            </a:r>
            <a:r>
              <a:rPr lang="en-US" sz="2800" dirty="0" smtClean="0"/>
              <a:t>Steps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Update specification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Schema updates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Prototyping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1837</TotalTime>
  <Words>124</Words>
  <Application>Microsoft Office PowerPoint</Application>
  <PresentationFormat>On-screen Show (4:3)</PresentationFormat>
  <Paragraphs>27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PWG Slide Template</vt:lpstr>
      <vt:lpstr>Semantic Model Meeting Logistics</vt:lpstr>
      <vt:lpstr>SM Meeting Agenda (Thu)</vt:lpstr>
      <vt:lpstr>SM Meeting Agenda (Thu)</vt:lpstr>
    </vt:vector>
  </TitlesOfParts>
  <Company>Canon Development Americas,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Peter Zehler</dc:creator>
  <cp:lastModifiedBy>Peter Zehler</cp:lastModifiedBy>
  <cp:revision>175</cp:revision>
  <dcterms:created xsi:type="dcterms:W3CDTF">2007-09-27T21:01:02Z</dcterms:created>
  <dcterms:modified xsi:type="dcterms:W3CDTF">2012-05-30T12:24:10Z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