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5" r:id="rId2"/>
    <p:sldId id="273" r:id="rId3"/>
    <p:sldId id="274" r:id="rId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E0E3"/>
    <a:srgbClr val="1C6FA8"/>
    <a:srgbClr val="DDDDDD"/>
    <a:srgbClr val="808080"/>
    <a:srgbClr val="C0C0C0"/>
    <a:srgbClr val="99FF99"/>
    <a:srgbClr val="000000"/>
    <a:srgbClr val="DE023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6060" autoAdjust="0"/>
  </p:normalViewPr>
  <p:slideViewPr>
    <p:cSldViewPr>
      <p:cViewPr varScale="1">
        <p:scale>
          <a:sx n="113" d="100"/>
          <a:sy n="113" d="100"/>
        </p:scale>
        <p:origin x="-97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pPr>
              <a:defRPr/>
            </a:pPr>
            <a:fld id="{F25F1624-80CA-4E03-AD92-EC5FED62B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E0C593-134A-49F3-A7D0-CFA7B33A344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88B922-24EF-40F0-8904-799FC837FB26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17F35C-86A4-435E-BEA4-60B55E2E28E2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4E520D-C96A-4A05-9F5A-EEA368DBA3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0652D-689F-40AA-AA08-F279CA036C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43C97-A8C6-4608-BC72-296F7F7A91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B0B2C-5029-40A1-8E19-1B2D134BB4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0F281-7C41-4637-8EE0-1F2A882EA8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FA158-CF87-45B0-B1CD-AB0338D1B9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767A9B-E3F2-4F07-8C51-9A43A9C5C5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AA61E-916E-4D29-A9E9-5132867320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657FA-1FB8-46CA-BA36-BC6FF3D7D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9611B-E9A0-45DA-959B-778D6F7EB3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68E92-2BE8-4980-A35F-34F32B3457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DE023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141288" y="6400800"/>
            <a:ext cx="184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US" sz="900">
              <a:solidFill>
                <a:schemeClr val="bg2"/>
              </a:solidFill>
              <a:latin typeface="Verdana" pitchFamily="34" charset="0"/>
            </a:endParaRPr>
          </a:p>
        </p:txBody>
      </p:sp>
      <p:pic>
        <p:nvPicPr>
          <p:cNvPr id="1028" name="Picture 12" descr="pwg-hal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191375" y="327025"/>
            <a:ext cx="161925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FB79916-27EC-445B-8586-68DCCF097D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66294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stylekljg</a:t>
            </a:r>
          </a:p>
        </p:txBody>
      </p:sp>
      <p:sp>
        <p:nvSpPr>
          <p:cNvPr id="103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75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auto">
          <a:xfrm>
            <a:off x="457200" y="1219200"/>
            <a:ext cx="67056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wg.org/mfd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livemeeting.com/cc/xerox/join" TargetMode="External"/><Relationship Id="rId4" Type="http://schemas.openxmlformats.org/officeDocument/2006/relationships/hyperlink" Target="https://www.livemeeting.com/cc/xerox/join?id=N8PNWC&amp;role=attend&amp;pw=QqF26w_%60D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ftp://ftp.pwg.org/pub/pwg/mfd/wd/wd-mfdoverallmod10-20091201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ftp://ftp.pwg.org/pub/pwg/mfd/wd/wd-mfdcopymodel10-20100102.pdf" TargetMode="External"/><Relationship Id="rId4" Type="http://schemas.openxmlformats.org/officeDocument/2006/relationships/hyperlink" Target="ftp://ftp.pwg.org/pub/pwg/mfd/wd/wd-mfdfaxoutmodel10-20100126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ftp://ftp.pwg.org/pub/pwg/mfd/white/GoalForTheMFDModelingEffort20100114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8CAF50B-E118-44F5-99B7-5A3AFE9A9E2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© 2009, Printer Working Group. All rights reserved.</a:t>
            </a: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7772400" cy="841375"/>
          </a:xfrm>
        </p:spPr>
        <p:txBody>
          <a:bodyPr/>
          <a:lstStyle/>
          <a:p>
            <a:pPr algn="ctr" eaLnBrk="1" hangingPunct="1"/>
            <a:r>
              <a:rPr lang="en-US" smtClean="0"/>
              <a:t>MFD Meeting Logistics</a:t>
            </a:r>
          </a:p>
        </p:txBody>
      </p:sp>
      <p:sp>
        <p:nvSpPr>
          <p:cNvPr id="4101" name="Rectangle 3"/>
          <p:cNvSpPr>
            <a:spLocks noChangeArrowheads="1"/>
          </p:cNvSpPr>
          <p:nvPr/>
        </p:nvSpPr>
        <p:spPr bwMode="auto">
          <a:xfrm>
            <a:off x="228600" y="1143000"/>
            <a:ext cx="8534400" cy="5555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ct val="50000"/>
              </a:spcAft>
              <a:buFontTx/>
              <a:buChar char="•"/>
            </a:pPr>
            <a:r>
              <a:rPr lang="en-US" sz="2800" dirty="0"/>
              <a:t>The documents and schema used are available from the MFD page &lt;</a:t>
            </a:r>
            <a:r>
              <a:rPr lang="en-US" sz="2800" dirty="0">
                <a:hlinkClick r:id="rId3"/>
              </a:rPr>
              <a:t>http://www.pwg.org/mfd</a:t>
            </a:r>
            <a:r>
              <a:rPr lang="en-US" sz="2800" dirty="0"/>
              <a:t>&gt; </a:t>
            </a:r>
          </a:p>
          <a:p>
            <a:pPr>
              <a:spcAft>
                <a:spcPct val="50000"/>
              </a:spcAft>
              <a:buFontTx/>
              <a:buChar char="•"/>
            </a:pPr>
            <a:r>
              <a:rPr lang="en-US" sz="2800" dirty="0"/>
              <a:t>The phone bridge will be the same as used throughout the meeting</a:t>
            </a:r>
          </a:p>
          <a:p>
            <a:pPr>
              <a:spcAft>
                <a:spcPct val="50000"/>
              </a:spcAft>
              <a:buFontTx/>
              <a:buChar char="•"/>
            </a:pPr>
            <a:r>
              <a:rPr lang="en-US" sz="2800" dirty="0"/>
              <a:t>Live </a:t>
            </a:r>
            <a:r>
              <a:rPr lang="en-US" sz="2800" dirty="0" smtClean="0"/>
              <a:t>meeting (Tues/Wed) </a:t>
            </a:r>
            <a:r>
              <a:rPr lang="en-US" sz="2800" dirty="0"/>
              <a:t>will be available at </a:t>
            </a:r>
            <a:r>
              <a:rPr lang="en-US" sz="1400" dirty="0" smtClean="0"/>
              <a:t>&lt;</a:t>
            </a:r>
            <a:r>
              <a:rPr lang="en-US" sz="1400" dirty="0" smtClean="0">
                <a:hlinkClick r:id="rId4"/>
              </a:rPr>
              <a:t>https://www.livemeeting.com/cc/xerox/join?id=N8PNWC&amp;role=attend&amp;pw=QqF26w_%60D</a:t>
            </a:r>
            <a:r>
              <a:rPr lang="en-US" sz="1400" dirty="0" smtClean="0"/>
              <a:t>&gt; </a:t>
            </a:r>
          </a:p>
          <a:p>
            <a:pPr lvl="1"/>
            <a:r>
              <a:rPr lang="en-US" sz="1600" dirty="0" smtClean="0"/>
              <a:t>Unable to join the meeting? Follow these steps: </a:t>
            </a:r>
            <a:endParaRPr lang="en-US" sz="2000" dirty="0" smtClean="0"/>
          </a:p>
          <a:p>
            <a:pPr lvl="1"/>
            <a:r>
              <a:rPr lang="en-US" sz="1600" dirty="0" smtClean="0"/>
              <a:t> Copy this address and paste it into your web browser: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1600" u="sng" dirty="0" smtClean="0">
                <a:hlinkClick r:id="rId5"/>
              </a:rPr>
              <a:t>https://www.livemeeting.com/cc/xerox/join</a:t>
            </a:r>
            <a:r>
              <a:rPr lang="en-US" sz="1600" dirty="0" smtClean="0"/>
              <a:t> </a:t>
            </a:r>
            <a:endParaRPr lang="en-US" sz="2000" dirty="0" smtClean="0"/>
          </a:p>
          <a:p>
            <a:pPr lvl="1"/>
            <a:r>
              <a:rPr lang="en-US" sz="1600" dirty="0" smtClean="0"/>
              <a:t>Copy and paste the required information: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1600" dirty="0" smtClean="0"/>
              <a:t>Meeting ID: N8PNWC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1600" dirty="0" smtClean="0"/>
              <a:t>Entry Code: QqF26w_`D </a:t>
            </a:r>
            <a:endParaRPr lang="en-US" sz="2000" dirty="0" smtClean="0"/>
          </a:p>
          <a:p>
            <a:pPr lvl="1">
              <a:spcAft>
                <a:spcPct val="50000"/>
              </a:spcAft>
              <a:buFontTx/>
              <a:buChar char="•"/>
            </a:pPr>
            <a:endParaRPr lang="en-US" sz="2800" dirty="0"/>
          </a:p>
          <a:p>
            <a:pPr>
              <a:spcAft>
                <a:spcPct val="50000"/>
              </a:spcAft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844E297-1938-43E9-9E31-55E085C67879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© 2009, Printer Working Group. All rights reserved.</a:t>
            </a:r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7772400" cy="841375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MFD Meeting Agenda Tuesday</a:t>
            </a:r>
          </a:p>
        </p:txBody>
      </p:sp>
      <p:sp>
        <p:nvSpPr>
          <p:cNvPr id="2053" name="Rectangle 3"/>
          <p:cNvSpPr>
            <a:spLocks noChangeArrowheads="1"/>
          </p:cNvSpPr>
          <p:nvPr/>
        </p:nvSpPr>
        <p:spPr bwMode="auto">
          <a:xfrm>
            <a:off x="228600" y="1371600"/>
            <a:ext cx="86868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ct val="50000"/>
              </a:spcAft>
            </a:pPr>
            <a:r>
              <a:rPr lang="en-US" sz="2800" dirty="0" smtClean="0"/>
              <a:t>9:00-9:15 :	  Introductions, Assign Minute Taker(s)</a:t>
            </a:r>
          </a:p>
          <a:p>
            <a:pPr>
              <a:spcAft>
                <a:spcPct val="50000"/>
              </a:spcAft>
            </a:pPr>
            <a:r>
              <a:rPr lang="en-US" sz="2800" dirty="0" smtClean="0"/>
              <a:t>9:15-10:30 : </a:t>
            </a:r>
            <a:r>
              <a:rPr lang="en-US" sz="2400" dirty="0" smtClean="0"/>
              <a:t>Detailed review of Overall MFD specification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			</a:t>
            </a:r>
            <a:r>
              <a:rPr lang="en-US" sz="1400" dirty="0" smtClean="0"/>
              <a:t>&lt;</a:t>
            </a:r>
            <a:r>
              <a:rPr lang="en-US" sz="1400" dirty="0" smtClean="0">
                <a:hlinkClick r:id="rId3"/>
              </a:rPr>
              <a:t>ftp://ftp.pwg.org/pub/pwg/mfd/wd/wd-mfdoverallmod10-20091201.pdf</a:t>
            </a:r>
            <a:r>
              <a:rPr lang="en-US" sz="1400" dirty="0" smtClean="0"/>
              <a:t>&gt; </a:t>
            </a:r>
          </a:p>
          <a:p>
            <a:pPr>
              <a:spcAft>
                <a:spcPct val="50000"/>
              </a:spcAft>
            </a:pPr>
            <a:r>
              <a:rPr lang="en-US" sz="2800" dirty="0" smtClean="0"/>
              <a:t>10:30-10:45</a:t>
            </a:r>
            <a:r>
              <a:rPr lang="en-US" sz="2800" dirty="0" smtClean="0"/>
              <a:t>: Break</a:t>
            </a:r>
          </a:p>
          <a:p>
            <a:pPr>
              <a:spcAft>
                <a:spcPct val="50000"/>
              </a:spcAft>
            </a:pPr>
            <a:r>
              <a:rPr lang="en-US" sz="2800" dirty="0" smtClean="0"/>
              <a:t>10:45-12:00: </a:t>
            </a:r>
            <a:r>
              <a:rPr lang="en-US" sz="2400" dirty="0" smtClean="0"/>
              <a:t>High level r</a:t>
            </a:r>
            <a:r>
              <a:rPr lang="en-US" sz="2400" dirty="0" smtClean="0"/>
              <a:t>eview of the FaxOut specification</a:t>
            </a:r>
            <a:r>
              <a:rPr lang="en-US" sz="2800" dirty="0" smtClean="0"/>
              <a:t>	</a:t>
            </a:r>
            <a:r>
              <a:rPr lang="en-US" sz="2800" dirty="0" smtClean="0"/>
              <a:t>	</a:t>
            </a:r>
            <a:r>
              <a:rPr lang="en-US" sz="1400" dirty="0" smtClean="0"/>
              <a:t>&lt;</a:t>
            </a:r>
            <a:r>
              <a:rPr lang="en-US" sz="1400" dirty="0" smtClean="0">
                <a:hlinkClick r:id="rId4"/>
              </a:rPr>
              <a:t>ftp://ftp.pwg.org/pub/pwg/mfd/wd/wd-mfdfaxoutmodel10-20100126.pdf</a:t>
            </a:r>
            <a:r>
              <a:rPr lang="en-US" sz="1400" dirty="0" smtClean="0"/>
              <a:t>&gt; </a:t>
            </a:r>
          </a:p>
          <a:p>
            <a:pPr>
              <a:spcAft>
                <a:spcPct val="50000"/>
              </a:spcAft>
            </a:pPr>
            <a:r>
              <a:rPr lang="en-US" sz="2800" dirty="0" smtClean="0"/>
              <a:t>1:15-2:45: </a:t>
            </a:r>
            <a:r>
              <a:rPr lang="en-US" sz="2800" dirty="0" smtClean="0"/>
              <a:t>Detailed review </a:t>
            </a:r>
            <a:r>
              <a:rPr lang="en-US" sz="2800" dirty="0" smtClean="0"/>
              <a:t>of </a:t>
            </a:r>
            <a:r>
              <a:rPr lang="en-US" sz="2300" dirty="0" smtClean="0"/>
              <a:t>Copy Service specification</a:t>
            </a:r>
            <a:r>
              <a:rPr lang="en-US" sz="2800" dirty="0" smtClean="0"/>
              <a:t> </a:t>
            </a:r>
            <a:r>
              <a:rPr lang="en-US" sz="2800" dirty="0" smtClean="0"/>
              <a:t>			</a:t>
            </a:r>
            <a:r>
              <a:rPr lang="en-US" sz="1400" dirty="0" smtClean="0"/>
              <a:t>&lt;</a:t>
            </a:r>
            <a:r>
              <a:rPr lang="en-US" sz="1400" dirty="0" smtClean="0">
                <a:hlinkClick r:id="rId5"/>
              </a:rPr>
              <a:t>ftp://ftp.pwg.org/pub/pwg/mfd/wd/wd-mfdcopymodel10-20100102.pdf</a:t>
            </a:r>
            <a:r>
              <a:rPr lang="en-US" sz="1400" dirty="0" smtClean="0"/>
              <a:t>&gt; </a:t>
            </a:r>
            <a:endParaRPr lang="en-US" sz="1400" dirty="0" smtClean="0"/>
          </a:p>
          <a:p>
            <a:pPr>
              <a:spcAft>
                <a:spcPct val="50000"/>
              </a:spcAft>
            </a:pP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B26F1A7-D1E8-4BAA-825F-08BA4290C41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© 2009, Printer Working Group. All rights reserved.</a:t>
            </a: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7772400" cy="841375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MFD Meeting Agenda </a:t>
            </a:r>
            <a:r>
              <a:rPr lang="en-US" dirty="0" smtClean="0"/>
              <a:t>Wednesday</a:t>
            </a:r>
            <a:endParaRPr lang="en-US" dirty="0" smtClean="0"/>
          </a:p>
        </p:txBody>
      </p:sp>
      <p:sp>
        <p:nvSpPr>
          <p:cNvPr id="3077" name="Rectangle 3"/>
          <p:cNvSpPr>
            <a:spLocks noChangeArrowheads="1"/>
          </p:cNvSpPr>
          <p:nvPr/>
        </p:nvSpPr>
        <p:spPr bwMode="auto">
          <a:xfrm>
            <a:off x="228600" y="1143000"/>
            <a:ext cx="85344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ct val="50000"/>
              </a:spcAft>
            </a:pPr>
            <a:r>
              <a:rPr lang="en-US" sz="2800" dirty="0" smtClean="0"/>
              <a:t>9:00-9:40 </a:t>
            </a:r>
            <a:r>
              <a:rPr lang="en-US" sz="2800" dirty="0"/>
              <a:t>: </a:t>
            </a:r>
            <a:r>
              <a:rPr lang="en-US" sz="2800" dirty="0" smtClean="0"/>
              <a:t>Discussion of </a:t>
            </a:r>
            <a:r>
              <a:rPr lang="en-US" sz="2800" dirty="0" smtClean="0"/>
              <a:t>goal for the </a:t>
            </a:r>
            <a:br>
              <a:rPr lang="en-US" sz="2800" dirty="0" smtClean="0"/>
            </a:br>
            <a:r>
              <a:rPr lang="en-US" sz="2800" dirty="0" smtClean="0"/>
              <a:t>			MFD modeling effort </a:t>
            </a:r>
          </a:p>
          <a:p>
            <a:pPr>
              <a:spcAft>
                <a:spcPct val="50000"/>
              </a:spcAft>
            </a:pPr>
            <a:r>
              <a:rPr lang="en-US" sz="2800" dirty="0" smtClean="0">
                <a:solidFill>
                  <a:srgbClr val="000000"/>
                </a:solidFill>
              </a:rPr>
              <a:t>	</a:t>
            </a:r>
            <a:r>
              <a:rPr lang="en-US" sz="1400" dirty="0" smtClean="0">
                <a:solidFill>
                  <a:srgbClr val="000000"/>
                </a:solidFill>
              </a:rPr>
              <a:t>&lt;</a:t>
            </a:r>
            <a:r>
              <a:rPr lang="en-US" sz="1400" dirty="0" smtClean="0">
                <a:solidFill>
                  <a:srgbClr val="000000"/>
                </a:solidFill>
                <a:hlinkClick r:id="rId3"/>
              </a:rPr>
              <a:t>ftp://ftp.pwg.org/pub/pwg/mfd/white/GoalForTheMFDModelingEffort20100114.pdf</a:t>
            </a:r>
            <a:r>
              <a:rPr lang="en-US" sz="1400" dirty="0" smtClean="0">
                <a:solidFill>
                  <a:srgbClr val="000000"/>
                </a:solidFill>
              </a:rPr>
              <a:t>&gt;</a:t>
            </a:r>
            <a:endParaRPr lang="en-US" sz="2800" dirty="0" smtClean="0"/>
          </a:p>
          <a:p>
            <a:pPr>
              <a:spcAft>
                <a:spcPct val="50000"/>
              </a:spcAft>
            </a:pPr>
            <a:r>
              <a:rPr lang="en-US" sz="2800" smtClean="0"/>
              <a:t>9:40-10:20 </a:t>
            </a:r>
            <a:r>
              <a:rPr lang="en-US" sz="2800" dirty="0" smtClean="0"/>
              <a:t>: </a:t>
            </a:r>
            <a:r>
              <a:rPr lang="en-US" sz="2800" dirty="0" smtClean="0"/>
              <a:t>Discussion of MFD System Service</a:t>
            </a:r>
          </a:p>
          <a:p>
            <a:pPr>
              <a:spcAft>
                <a:spcPct val="50000"/>
              </a:spcAft>
            </a:pPr>
            <a:r>
              <a:rPr lang="en-US" sz="2800" dirty="0" smtClean="0"/>
              <a:t>10:20-10:30 </a:t>
            </a:r>
            <a:r>
              <a:rPr lang="en-US" sz="2800" dirty="0"/>
              <a:t>: </a:t>
            </a:r>
            <a:r>
              <a:rPr lang="en-US" sz="2800" dirty="0" smtClean="0"/>
              <a:t> </a:t>
            </a:r>
            <a:r>
              <a:rPr lang="en-US" sz="2800" dirty="0"/>
              <a:t>Next Steps</a:t>
            </a:r>
          </a:p>
          <a:p>
            <a:pPr>
              <a:spcAft>
                <a:spcPct val="50000"/>
              </a:spcAft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WG Slide Template">
  <a:themeElements>
    <a:clrScheme name="PWG Slide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9933"/>
      </a:accent1>
      <a:accent2>
        <a:srgbClr val="DBA215"/>
      </a:accent2>
      <a:accent3>
        <a:srgbClr val="FFFFFF"/>
      </a:accent3>
      <a:accent4>
        <a:srgbClr val="000000"/>
      </a:accent4>
      <a:accent5>
        <a:srgbClr val="FFCAAD"/>
      </a:accent5>
      <a:accent6>
        <a:srgbClr val="C69212"/>
      </a:accent6>
      <a:hlink>
        <a:srgbClr val="0066CC"/>
      </a:hlink>
      <a:folHlink>
        <a:srgbClr val="DDDDDD"/>
      </a:folHlink>
    </a:clrScheme>
    <a:fontScheme name="PWG Slide Templa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WG Slide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9933"/>
        </a:accent1>
        <a:accent2>
          <a:srgbClr val="DBA215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C69212"/>
        </a:accent6>
        <a:hlink>
          <a:srgbClr val="0066C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435</TotalTime>
  <Words>116</Words>
  <Application>Microsoft Office PowerPoint</Application>
  <PresentationFormat>On-screen Show (4:3)</PresentationFormat>
  <Paragraphs>27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PWG Slide Template</vt:lpstr>
      <vt:lpstr>MFD Meeting Logistics</vt:lpstr>
      <vt:lpstr>MFD Meeting Agenda Tuesday</vt:lpstr>
      <vt:lpstr>MFD Meeting Agenda Wednesday</vt:lpstr>
    </vt:vector>
  </TitlesOfParts>
  <Company>Canon Development Americas,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lfarrell</dc:creator>
  <cp:lastModifiedBy>Zehler, Peter</cp:lastModifiedBy>
  <cp:revision>41</cp:revision>
  <dcterms:created xsi:type="dcterms:W3CDTF">2007-09-27T21:01:02Z</dcterms:created>
  <dcterms:modified xsi:type="dcterms:W3CDTF">2010-02-04T21:41:27Z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TC011038911033</vt:lpwstr>
  </property>
</Properties>
</file>