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  <p:sldMasterId id="2147483651" r:id="rId3"/>
    <p:sldMasterId id="2147483652" r:id="rId4"/>
  </p:sldMasterIdLst>
  <p:notesMasterIdLst>
    <p:notesMasterId r:id="rId13"/>
  </p:notesMasterIdLst>
  <p:sldIdLst>
    <p:sldId id="309" r:id="rId5"/>
    <p:sldId id="310" r:id="rId6"/>
    <p:sldId id="312" r:id="rId7"/>
    <p:sldId id="329" r:id="rId8"/>
    <p:sldId id="326" r:id="rId9"/>
    <p:sldId id="330" r:id="rId10"/>
    <p:sldId id="327" r:id="rId11"/>
    <p:sldId id="328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rgbClr val="000000"/>
        </a:solidFill>
        <a:latin typeface="Arial" panose="020B0604020202020204" pitchFamily="34" charset="0"/>
        <a:ea typeface="+mn-ea"/>
        <a:cs typeface="ヒラギノ角ゴ ProN W3" charset="0"/>
        <a:sym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rgbClr val="000000"/>
        </a:solidFill>
        <a:latin typeface="Arial" panose="020B0604020202020204" pitchFamily="34" charset="0"/>
        <a:ea typeface="+mn-ea"/>
        <a:cs typeface="ヒラギノ角ゴ ProN W3" charset="0"/>
        <a:sym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rgbClr val="000000"/>
        </a:solidFill>
        <a:latin typeface="Arial" panose="020B0604020202020204" pitchFamily="34" charset="0"/>
        <a:ea typeface="+mn-ea"/>
        <a:cs typeface="ヒラギノ角ゴ ProN W3" charset="0"/>
        <a:sym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rgbClr val="000000"/>
        </a:solidFill>
        <a:latin typeface="Arial" panose="020B0604020202020204" pitchFamily="34" charset="0"/>
        <a:ea typeface="+mn-ea"/>
        <a:cs typeface="ヒラギノ角ゴ ProN W3" charset="0"/>
        <a:sym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rgbClr val="000000"/>
        </a:solidFill>
        <a:latin typeface="Arial" panose="020B0604020202020204" pitchFamily="34" charset="0"/>
        <a:ea typeface="+mn-ea"/>
        <a:cs typeface="ヒラギノ角ゴ ProN W3" charset="0"/>
        <a:sym typeface="Arial" panose="020B0604020202020204" pitchFamily="34" charset="0"/>
      </a:defRPr>
    </a:lvl5pPr>
    <a:lvl6pPr marL="2286000" algn="l" defTabSz="914400" rtl="0" eaLnBrk="1" latinLnBrk="0" hangingPunct="1">
      <a:defRPr sz="1600" kern="1200">
        <a:solidFill>
          <a:srgbClr val="000000"/>
        </a:solidFill>
        <a:latin typeface="Arial" panose="020B0604020202020204" pitchFamily="34" charset="0"/>
        <a:ea typeface="+mn-ea"/>
        <a:cs typeface="ヒラギノ角ゴ ProN W3" charset="0"/>
        <a:sym typeface="Arial" panose="020B0604020202020204" pitchFamily="34" charset="0"/>
      </a:defRPr>
    </a:lvl6pPr>
    <a:lvl7pPr marL="2743200" algn="l" defTabSz="914400" rtl="0" eaLnBrk="1" latinLnBrk="0" hangingPunct="1">
      <a:defRPr sz="1600" kern="1200">
        <a:solidFill>
          <a:srgbClr val="000000"/>
        </a:solidFill>
        <a:latin typeface="Arial" panose="020B0604020202020204" pitchFamily="34" charset="0"/>
        <a:ea typeface="+mn-ea"/>
        <a:cs typeface="ヒラギノ角ゴ ProN W3" charset="0"/>
        <a:sym typeface="Arial" panose="020B0604020202020204" pitchFamily="34" charset="0"/>
      </a:defRPr>
    </a:lvl7pPr>
    <a:lvl8pPr marL="3200400" algn="l" defTabSz="914400" rtl="0" eaLnBrk="1" latinLnBrk="0" hangingPunct="1">
      <a:defRPr sz="1600" kern="1200">
        <a:solidFill>
          <a:srgbClr val="000000"/>
        </a:solidFill>
        <a:latin typeface="Arial" panose="020B0604020202020204" pitchFamily="34" charset="0"/>
        <a:ea typeface="+mn-ea"/>
        <a:cs typeface="ヒラギノ角ゴ ProN W3" charset="0"/>
        <a:sym typeface="Arial" panose="020B0604020202020204" pitchFamily="34" charset="0"/>
      </a:defRPr>
    </a:lvl8pPr>
    <a:lvl9pPr marL="3657600" algn="l" defTabSz="914400" rtl="0" eaLnBrk="1" latinLnBrk="0" hangingPunct="1">
      <a:defRPr sz="1600" kern="1200">
        <a:solidFill>
          <a:srgbClr val="000000"/>
        </a:solidFill>
        <a:latin typeface="Arial" panose="020B0604020202020204" pitchFamily="34" charset="0"/>
        <a:ea typeface="+mn-ea"/>
        <a:cs typeface="ヒラギノ角ゴ ProN W3" charset="0"/>
        <a:sym typeface="Arial" panose="020B0604020202020204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46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ヒラギノ角ゴ ProN W3" charset="0"/>
                <a:sym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ea typeface="ヒラギノ角ゴ ProN W3" charset="0"/>
                <a:sym typeface="Arial" charset="0"/>
              </a:defRPr>
            </a:lvl1pPr>
          </a:lstStyle>
          <a:p>
            <a:pPr>
              <a:defRPr/>
            </a:pPr>
            <a:fld id="{D6018216-89F5-4357-98A7-7CD494D7DCA5}" type="datetimeFigureOut">
              <a:rPr lang="en-US"/>
              <a:pPr>
                <a:defRPr/>
              </a:pPr>
              <a:t>1/26/2015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ヒラギノ角ゴ ProN W3" charset="0"/>
                <a:sym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00EAF35-3E34-4B7D-8410-188F6C5130B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86671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ED4DF9-BFE1-4D41-ACF1-5B8B281EA33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8888188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C22BF6-0727-4760-8C59-D7FA534660C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5807148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187700"/>
            <a:ext cx="2057400" cy="3289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187700"/>
            <a:ext cx="6019800" cy="3289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4ED101-2356-49AF-9F37-E777E1BEB59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529967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81F826-7A09-46D8-830A-48DE3145AB0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7075576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D90DA4-8C18-4EA3-B069-A4BE1D43CE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7529498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D7DC1F-FE0B-41EB-A0FB-4E9DB33FC12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1825153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86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1E2C1B-701E-4D26-840C-CEDA5D36D37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799347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01DB05-0370-4215-822C-3F38A16AABA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4420487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65C5D5-F96F-4D59-A35F-D59A3B449E9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5295458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68E2D4-4EDE-42F3-AAEA-D86082A4DE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1380029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C700EF-E9BD-4CA1-827D-841CB6AF224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5244189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458755-A9A0-4B24-9BD3-BA37EDF5367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6830204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>
              <a:sym typeface="Verdana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275A47-6ADB-4C82-BAD3-CFB108913BB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5583191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6BA577-E514-412D-BE95-6C213E00B4E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4272406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6038"/>
            <a:ext cx="2057400" cy="6583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6038"/>
            <a:ext cx="6019800" cy="6583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101D7F-74EF-4AC4-9F5C-B3CEDAFB725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87842935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Text Box 5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14BBF3-D0F1-4E63-8F68-B70D8619175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232265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Box 5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7A8A4B-6204-4861-AAE3-4EA120E549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0476077"/>
      </p:ext>
    </p:extLst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Box 5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2A0D5F-C535-4C22-8ED1-A47BDE2696D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2169166"/>
      </p:ext>
    </p:extLst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Box 5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3F3A14-BF2B-44E4-98E6-5C7DFBABDA0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5423308"/>
      </p:ext>
    </p:extLst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ext Box 5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907B3B-0D79-47BB-9E16-2B74231022F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6450626"/>
      </p:ext>
    </p:extLst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Box 5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FFD717-9D39-4DCC-A5A5-9058B5F916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8437222"/>
      </p:ext>
    </p:extLst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1C6530-75A0-4004-B505-EB385767F7D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5702244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C14599-7EF7-46B4-B11A-5C80F686016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334671"/>
      </p:ext>
    </p:extLst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Box 5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E01894-4E26-40BD-8472-8200081378A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170142"/>
      </p:ext>
    </p:extLst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>
              <a:sym typeface="Verdana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Box 5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3B7FE7-6655-46AF-BAF7-AE8BAB9410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8012792"/>
      </p:ext>
    </p:extLst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Box 5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E918FF-5D62-42F0-928A-C08DD84B95B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5140903"/>
      </p:ext>
    </p:extLst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6038"/>
            <a:ext cx="2057400" cy="60801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6038"/>
            <a:ext cx="6019800" cy="60801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Box 5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7A7D65-62B3-499C-955B-EDA6A010C10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1082130"/>
      </p:ext>
    </p:extLst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Text Box 5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63F2AD-AF9C-41D8-B5A9-1F5CAC2E596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5941992"/>
      </p:ext>
    </p:extLst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Box 5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8C3968-28FA-4689-AE6B-611D098808A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697002"/>
      </p:ext>
    </p:extLst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Box 5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9568AA-7E80-44FB-BC25-8DF16D70B6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9589950"/>
      </p:ext>
    </p:extLst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39878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7400" y="1371600"/>
            <a:ext cx="39878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Box 5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69190D-C890-42B0-A4D5-8F9015A4E15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5778377"/>
      </p:ext>
    </p:extLst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ext Box 5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0D0D2A-A197-4934-A6C1-6EC13779AA1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7044834"/>
      </p:ext>
    </p:extLst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Box 5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B071FB-53A9-4862-A7FE-8FAC9559302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7538306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4445000"/>
            <a:ext cx="4038600" cy="203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4445000"/>
            <a:ext cx="4038600" cy="203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E19468-CF75-4AB6-85E7-D7EDA35E50E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3894561"/>
      </p:ext>
    </p:extLst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EC94EF-693F-4C86-8ED0-B3E2B7E6C3A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9102779"/>
      </p:ext>
    </p:extLst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Box 5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08BE9A-3B73-47D7-8975-E981775FECA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0370513"/>
      </p:ext>
    </p:extLst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>
              <a:sym typeface="Verdana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Box 5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37A9E-C07B-465A-B213-76A8FE625B6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3266346"/>
      </p:ext>
    </p:extLst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Box 5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6582FE-D2D5-4DD0-BF97-F30707D72D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35306430"/>
      </p:ext>
    </p:extLst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46038"/>
            <a:ext cx="2032000" cy="6583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6038"/>
            <a:ext cx="5943600" cy="6583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Box 5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470709-1DC2-464B-B136-369110E324D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0924970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F84FBB-20DE-4DE5-9CDA-A1EAE063A1B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1554309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0B69D4-198A-417F-9A1C-B3488A86433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4393083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4E3C3C-C432-462F-BA77-FD8D866EBD4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2730967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D98FF-5D42-4716-BC48-5A21711A4DA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1644170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>
              <a:sym typeface="Verdana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C93286-0ED0-4D35-92F7-A8E36CAAF15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9640341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8788400" y="6661150"/>
            <a:ext cx="166688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100">
                <a:solidFill>
                  <a:srgbClr val="FFFFFF"/>
                </a:solidFill>
                <a:cs typeface="Arial" panose="020B0604020202020204" pitchFamily="34" charset="0"/>
              </a:defRPr>
            </a:lvl1pPr>
          </a:lstStyle>
          <a:p>
            <a:fld id="{2FF49647-0CB9-4464-8650-8FE39447EE9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187700"/>
            <a:ext cx="8229600" cy="127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9144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>
                <a:sym typeface="Verdana" panose="020B0604030504040204" pitchFamily="34" charset="0"/>
              </a:rPr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4445000"/>
            <a:ext cx="8229600" cy="203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9144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>
                <a:sym typeface="Verdana" panose="020B0604030504040204" pitchFamily="34" charset="0"/>
              </a:rPr>
              <a:t>Click to edit Master text styles</a:t>
            </a:r>
          </a:p>
          <a:p>
            <a:pPr lvl="1"/>
            <a:r>
              <a:rPr lang="en-US" altLang="en-US" smtClean="0">
                <a:sym typeface="Verdana" panose="020B0604030504040204" pitchFamily="34" charset="0"/>
              </a:rPr>
              <a:t>Second level</a:t>
            </a:r>
          </a:p>
          <a:p>
            <a:pPr lvl="2"/>
            <a:r>
              <a:rPr lang="en-US" altLang="en-US" smtClean="0">
                <a:sym typeface="Verdana" panose="020B0604030504040204" pitchFamily="34" charset="0"/>
              </a:rPr>
              <a:t>Third level</a:t>
            </a:r>
          </a:p>
          <a:p>
            <a:pPr lvl="3"/>
            <a:r>
              <a:rPr lang="en-US" altLang="en-US" smtClean="0">
                <a:sym typeface="Verdana" panose="020B0604030504040204" pitchFamily="34" charset="0"/>
              </a:rPr>
              <a:t>Fourth level</a:t>
            </a:r>
          </a:p>
          <a:p>
            <a:pPr lvl="4"/>
            <a:r>
              <a:rPr lang="en-US" altLang="en-US" smtClean="0">
                <a:sym typeface="Verdana" panose="020B0604030504040204" pitchFamily="34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p:transition/>
  <p:hf hdr="0" ftr="0" dt="0"/>
  <p:txStyles>
    <p:titleStyle>
      <a:lvl1pPr marL="39688"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+mj-lt"/>
          <a:ea typeface="+mj-ea"/>
          <a:cs typeface="+mj-cs"/>
          <a:sym typeface="Verdana" panose="020B0604030504040204" pitchFamily="34" charset="0"/>
        </a:defRPr>
      </a:lvl1pPr>
      <a:lvl2pPr marL="39688"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Verdana" charset="0"/>
          <a:ea typeface="ヒラギノ角ゴ ProN W3" charset="0"/>
          <a:cs typeface="ヒラギノ角ゴ ProN W3" charset="0"/>
          <a:sym typeface="Verdana" panose="020B0604030504040204" pitchFamily="34" charset="0"/>
        </a:defRPr>
      </a:lvl2pPr>
      <a:lvl3pPr marL="39688"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Verdana" charset="0"/>
          <a:ea typeface="ヒラギノ角ゴ ProN W3" charset="0"/>
          <a:cs typeface="ヒラギノ角ゴ ProN W3" charset="0"/>
          <a:sym typeface="Verdana" panose="020B0604030504040204" pitchFamily="34" charset="0"/>
        </a:defRPr>
      </a:lvl3pPr>
      <a:lvl4pPr marL="39688"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Verdana" charset="0"/>
          <a:ea typeface="ヒラギノ角ゴ ProN W3" charset="0"/>
          <a:cs typeface="ヒラギノ角ゴ ProN W3" charset="0"/>
          <a:sym typeface="Verdana" panose="020B0604030504040204" pitchFamily="34" charset="0"/>
        </a:defRPr>
      </a:lvl4pPr>
      <a:lvl5pPr marL="39688"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Verdana" charset="0"/>
          <a:ea typeface="ヒラギノ角ゴ ProN W3" charset="0"/>
          <a:cs typeface="ヒラギノ角ゴ ProN W3" charset="0"/>
          <a:sym typeface="Verdana" panose="020B0604030504040204" pitchFamily="34" charset="0"/>
        </a:defRPr>
      </a:lvl5pPr>
      <a:lvl6pPr marL="496888" algn="l" rtl="0" fontAlgn="base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6pPr>
      <a:lvl7pPr marL="954088" algn="l" rtl="0" fontAlgn="base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7pPr>
      <a:lvl8pPr marL="1411288" algn="l" rtl="0" fontAlgn="base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8pPr>
      <a:lvl9pPr marL="1868488" algn="l" rtl="0" fontAlgn="base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9pPr>
    </p:titleStyle>
    <p:bodyStyle>
      <a:lvl1pPr marL="63500" indent="-63500" algn="l" rtl="0" eaLnBrk="0" fontAlgn="base" hangingPunct="0">
        <a:spcBef>
          <a:spcPts val="60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  <a:sym typeface="Verdana" panose="020B0604030504040204" pitchFamily="34" charset="0"/>
        </a:defRPr>
      </a:lvl1pPr>
      <a:lvl2pPr marL="63500" indent="-63500" algn="l" rtl="0" eaLnBrk="0" fontAlgn="base" hangingPunct="0">
        <a:spcBef>
          <a:spcPts val="50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  <a:sym typeface="Verdana" panose="020B0604030504040204" pitchFamily="34" charset="0"/>
        </a:defRPr>
      </a:lvl2pPr>
      <a:lvl3pPr marL="63500" indent="-63500" algn="l" rtl="0" eaLnBrk="0" fontAlgn="base" hangingPunct="0">
        <a:spcBef>
          <a:spcPts val="60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  <a:sym typeface="Verdana" panose="020B0604030504040204" pitchFamily="34" charset="0"/>
        </a:defRPr>
      </a:lvl3pPr>
      <a:lvl4pPr marL="63500" indent="-63500" algn="l" rtl="0" eaLnBrk="0" fontAlgn="base" hangingPunct="0">
        <a:spcBef>
          <a:spcPts val="40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  <a:sym typeface="Verdana" panose="020B0604030504040204" pitchFamily="34" charset="0"/>
        </a:defRPr>
      </a:lvl4pPr>
      <a:lvl5pPr marL="63500" indent="-63500" algn="l" rtl="0" eaLnBrk="0" fontAlgn="base" hangingPunct="0">
        <a:spcBef>
          <a:spcPts val="40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  <a:sym typeface="Verdana" panose="020B0604030504040204" pitchFamily="34" charset="0"/>
        </a:defRPr>
      </a:lvl5pPr>
      <a:lvl6pPr marL="520700" indent="-63500" algn="l" rtl="0" fontAlgn="base">
        <a:spcBef>
          <a:spcPts val="40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6pPr>
      <a:lvl7pPr marL="977900" indent="-63500" algn="l" rtl="0" fontAlgn="base">
        <a:spcBef>
          <a:spcPts val="40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7pPr>
      <a:lvl8pPr marL="1435100" indent="-63500" algn="l" rtl="0" fontAlgn="base">
        <a:spcBef>
          <a:spcPts val="40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8pPr>
      <a:lvl9pPr marL="1892300" indent="-63500" algn="l" rtl="0" fontAlgn="base">
        <a:spcBef>
          <a:spcPts val="40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Text Box 1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8788400" y="6661150"/>
            <a:ext cx="166688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100">
                <a:solidFill>
                  <a:srgbClr val="FFFFFF"/>
                </a:solidFill>
                <a:cs typeface="Arial" panose="020B0604020202020204" pitchFamily="34" charset="0"/>
              </a:defRPr>
            </a:lvl1pPr>
          </a:lstStyle>
          <a:p>
            <a:fld id="{5F98FD2C-72B7-416E-BBA4-52FF47786023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6038"/>
            <a:ext cx="6629400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9144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>
                <a:sym typeface="Verdana" panose="020B0604030504040204" pitchFamily="34" charset="0"/>
              </a:rPr>
              <a:t>Click to edit Master title style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71600"/>
            <a:ext cx="8229600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9144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>
                <a:sym typeface="Verdana" panose="020B0604030504040204" pitchFamily="34" charset="0"/>
              </a:rPr>
              <a:t>Click to edit Master text styles</a:t>
            </a:r>
          </a:p>
          <a:p>
            <a:pPr lvl="1"/>
            <a:r>
              <a:rPr lang="en-US" altLang="en-US" smtClean="0">
                <a:sym typeface="Verdana" panose="020B0604030504040204" pitchFamily="34" charset="0"/>
              </a:rPr>
              <a:t>Second level</a:t>
            </a:r>
          </a:p>
          <a:p>
            <a:pPr lvl="2"/>
            <a:r>
              <a:rPr lang="en-US" altLang="en-US" smtClean="0">
                <a:sym typeface="Verdana" panose="020B0604030504040204" pitchFamily="34" charset="0"/>
              </a:rPr>
              <a:t>Third level</a:t>
            </a:r>
          </a:p>
          <a:p>
            <a:pPr lvl="3"/>
            <a:r>
              <a:rPr lang="en-US" altLang="en-US" smtClean="0">
                <a:sym typeface="Verdana" panose="020B0604030504040204" pitchFamily="34" charset="0"/>
              </a:rPr>
              <a:t>Fourth level</a:t>
            </a:r>
          </a:p>
          <a:p>
            <a:pPr lvl="4"/>
            <a:r>
              <a:rPr lang="en-US" altLang="en-US" smtClean="0">
                <a:sym typeface="Verdana" panose="020B0604030504040204" pitchFamily="34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ransition/>
  <p:hf hdr="0" ftr="0" dt="0"/>
  <p:txStyles>
    <p:titleStyle>
      <a:lvl1pPr marL="39688"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FFFFFF"/>
          </a:solidFill>
          <a:latin typeface="+mj-lt"/>
          <a:ea typeface="+mj-ea"/>
          <a:cs typeface="+mj-cs"/>
          <a:sym typeface="Verdana" panose="020B0604030504040204" pitchFamily="34" charset="0"/>
        </a:defRPr>
      </a:lvl1pPr>
      <a:lvl2pPr marL="39688"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FFFFFF"/>
          </a:solidFill>
          <a:latin typeface="Verdana" charset="0"/>
          <a:ea typeface="ヒラギノ角ゴ ProN W3" charset="0"/>
          <a:cs typeface="ヒラギノ角ゴ ProN W3" charset="0"/>
          <a:sym typeface="Verdana" panose="020B0604030504040204" pitchFamily="34" charset="0"/>
        </a:defRPr>
      </a:lvl2pPr>
      <a:lvl3pPr marL="39688"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FFFFFF"/>
          </a:solidFill>
          <a:latin typeface="Verdana" charset="0"/>
          <a:ea typeface="ヒラギノ角ゴ ProN W3" charset="0"/>
          <a:cs typeface="ヒラギノ角ゴ ProN W3" charset="0"/>
          <a:sym typeface="Verdana" panose="020B0604030504040204" pitchFamily="34" charset="0"/>
        </a:defRPr>
      </a:lvl3pPr>
      <a:lvl4pPr marL="39688"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FFFFFF"/>
          </a:solidFill>
          <a:latin typeface="Verdana" charset="0"/>
          <a:ea typeface="ヒラギノ角ゴ ProN W3" charset="0"/>
          <a:cs typeface="ヒラギノ角ゴ ProN W3" charset="0"/>
          <a:sym typeface="Verdana" panose="020B0604030504040204" pitchFamily="34" charset="0"/>
        </a:defRPr>
      </a:lvl4pPr>
      <a:lvl5pPr marL="39688"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FFFFFF"/>
          </a:solidFill>
          <a:latin typeface="Verdana" charset="0"/>
          <a:ea typeface="ヒラギノ角ゴ ProN W3" charset="0"/>
          <a:cs typeface="ヒラギノ角ゴ ProN W3" charset="0"/>
          <a:sym typeface="Verdana" panose="020B0604030504040204" pitchFamily="34" charset="0"/>
        </a:defRPr>
      </a:lvl5pPr>
      <a:lvl6pPr marL="496888" algn="l" rtl="0" fontAlgn="base">
        <a:spcBef>
          <a:spcPct val="0"/>
        </a:spcBef>
        <a:spcAft>
          <a:spcPct val="0"/>
        </a:spcAft>
        <a:defRPr sz="3000">
          <a:solidFill>
            <a:srgbClr val="FFFFFF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6pPr>
      <a:lvl7pPr marL="954088" algn="l" rtl="0" fontAlgn="base">
        <a:spcBef>
          <a:spcPct val="0"/>
        </a:spcBef>
        <a:spcAft>
          <a:spcPct val="0"/>
        </a:spcAft>
        <a:defRPr sz="3000">
          <a:solidFill>
            <a:srgbClr val="FFFFFF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7pPr>
      <a:lvl8pPr marL="1411288" algn="l" rtl="0" fontAlgn="base">
        <a:spcBef>
          <a:spcPct val="0"/>
        </a:spcBef>
        <a:spcAft>
          <a:spcPct val="0"/>
        </a:spcAft>
        <a:defRPr sz="3000">
          <a:solidFill>
            <a:srgbClr val="FFFFFF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8pPr>
      <a:lvl9pPr marL="1868488" algn="l" rtl="0" fontAlgn="base">
        <a:spcBef>
          <a:spcPct val="0"/>
        </a:spcBef>
        <a:spcAft>
          <a:spcPct val="0"/>
        </a:spcAft>
        <a:defRPr sz="3000">
          <a:solidFill>
            <a:srgbClr val="FFFFFF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9pPr>
    </p:titleStyle>
    <p:bodyStyle>
      <a:lvl1pPr marL="382588" indent="-342900" algn="l" rtl="0" eaLnBrk="0" fontAlgn="base" hangingPunct="0">
        <a:spcBef>
          <a:spcPts val="600"/>
        </a:spcBef>
        <a:spcAft>
          <a:spcPct val="0"/>
        </a:spcAft>
        <a:buSzPct val="100000"/>
        <a:buFont typeface="Verdana" panose="020B0604030504040204" pitchFamily="34" charset="0"/>
        <a:buChar char="•"/>
        <a:defRPr sz="2200">
          <a:solidFill>
            <a:schemeClr val="tx1"/>
          </a:solidFill>
          <a:latin typeface="+mn-lt"/>
          <a:ea typeface="+mn-ea"/>
          <a:cs typeface="+mn-cs"/>
          <a:sym typeface="Verdana" panose="020B0604030504040204" pitchFamily="34" charset="0"/>
        </a:defRPr>
      </a:lvl1pPr>
      <a:lvl2pPr marL="731838" indent="-285750" algn="l" rtl="0" eaLnBrk="0" fontAlgn="base" hangingPunct="0">
        <a:spcBef>
          <a:spcPts val="500"/>
        </a:spcBef>
        <a:spcAft>
          <a:spcPct val="0"/>
        </a:spcAft>
        <a:buSzPct val="100000"/>
        <a:buFont typeface="Verdana" panose="020B0604030504040204" pitchFamily="34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Verdana" panose="020B0604030504040204" pitchFamily="34" charset="0"/>
        </a:defRPr>
      </a:lvl2pPr>
      <a:lvl3pPr marL="1131888" indent="-228600" algn="l" rtl="0" eaLnBrk="0" fontAlgn="base" hangingPunct="0">
        <a:spcBef>
          <a:spcPts val="600"/>
        </a:spcBef>
        <a:spcAft>
          <a:spcPct val="0"/>
        </a:spcAft>
        <a:buSzPct val="100000"/>
        <a:buFont typeface="Verdana" panose="020B0604030504040204" pitchFamily="34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Verdana" panose="020B0604030504040204" pitchFamily="34" charset="0"/>
        </a:defRPr>
      </a:lvl3pPr>
      <a:lvl4pPr marL="1589088" indent="-228600" algn="l" rtl="0" eaLnBrk="0" fontAlgn="base" hangingPunct="0">
        <a:spcBef>
          <a:spcPts val="400"/>
        </a:spcBef>
        <a:spcAft>
          <a:spcPct val="0"/>
        </a:spcAft>
        <a:buSzPct val="100000"/>
        <a:buFont typeface="Verdana" panose="020B0604030504040204" pitchFamily="34" charset="0"/>
        <a:buChar char="•"/>
        <a:defRPr sz="1400">
          <a:solidFill>
            <a:schemeClr val="tx1"/>
          </a:solidFill>
          <a:latin typeface="+mn-lt"/>
          <a:ea typeface="+mn-ea"/>
          <a:cs typeface="+mn-cs"/>
          <a:sym typeface="Verdana" panose="020B0604030504040204" pitchFamily="34" charset="0"/>
        </a:defRPr>
      </a:lvl4pPr>
      <a:lvl5pPr marL="2046288" indent="-228600" algn="l" rtl="0" eaLnBrk="0" fontAlgn="base" hangingPunct="0">
        <a:spcBef>
          <a:spcPts val="400"/>
        </a:spcBef>
        <a:spcAft>
          <a:spcPct val="0"/>
        </a:spcAft>
        <a:buSzPct val="100000"/>
        <a:buFont typeface="Verdana" panose="020B0604030504040204" pitchFamily="34" charset="0"/>
        <a:buChar char="•"/>
        <a:defRPr sz="1400">
          <a:solidFill>
            <a:schemeClr val="tx1"/>
          </a:solidFill>
          <a:latin typeface="+mn-lt"/>
          <a:ea typeface="+mn-ea"/>
          <a:cs typeface="+mn-cs"/>
          <a:sym typeface="Verdana" panose="020B0604030504040204" pitchFamily="34" charset="0"/>
        </a:defRPr>
      </a:lvl5pPr>
      <a:lvl6pPr marL="2503488" indent="-228600" algn="l" rtl="0" fontAlgn="base">
        <a:spcBef>
          <a:spcPts val="400"/>
        </a:spcBef>
        <a:spcAft>
          <a:spcPct val="0"/>
        </a:spcAft>
        <a:buSzPct val="100000"/>
        <a:buFont typeface="Verdana" charset="0"/>
        <a:buChar char="•"/>
        <a:defRPr sz="1400"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6pPr>
      <a:lvl7pPr marL="2960688" indent="-228600" algn="l" rtl="0" fontAlgn="base">
        <a:spcBef>
          <a:spcPts val="400"/>
        </a:spcBef>
        <a:spcAft>
          <a:spcPct val="0"/>
        </a:spcAft>
        <a:buSzPct val="100000"/>
        <a:buFont typeface="Verdana" charset="0"/>
        <a:buChar char="•"/>
        <a:defRPr sz="1400"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7pPr>
      <a:lvl8pPr marL="3417888" indent="-228600" algn="l" rtl="0" fontAlgn="base">
        <a:spcBef>
          <a:spcPts val="400"/>
        </a:spcBef>
        <a:spcAft>
          <a:spcPct val="0"/>
        </a:spcAft>
        <a:buSzPct val="100000"/>
        <a:buFont typeface="Verdana" charset="0"/>
        <a:buChar char="•"/>
        <a:defRPr sz="1400"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8pPr>
      <a:lvl9pPr marL="3875088" indent="-228600" algn="l" rtl="0" fontAlgn="base">
        <a:spcBef>
          <a:spcPts val="400"/>
        </a:spcBef>
        <a:spcAft>
          <a:spcPct val="0"/>
        </a:spcAft>
        <a:buSzPct val="100000"/>
        <a:buFont typeface="Verdana" charset="0"/>
        <a:buChar char="•"/>
        <a:defRPr sz="1400"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solidFill>
            <a:srgbClr val="4B5A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16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1pPr>
            <a:lvl2pPr marL="742950" indent="-285750" eaLnBrk="0" hangingPunct="0">
              <a:defRPr sz="16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2pPr>
            <a:lvl3pPr marL="1143000" indent="-228600" eaLnBrk="0" hangingPunct="0">
              <a:defRPr sz="16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3pPr>
            <a:lvl4pPr marL="1600200" indent="-228600" eaLnBrk="0" hangingPunct="0">
              <a:defRPr sz="16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4pPr>
            <a:lvl5pPr marL="2057400" indent="-228600" eaLnBrk="0" hangingPunct="0">
              <a:defRPr sz="16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9pPr>
          </a:lstStyle>
          <a:p>
            <a:pPr eaLnBrk="1" hangingPunct="1">
              <a:defRPr/>
            </a:pPr>
            <a:endParaRPr lang="en-US" altLang="en-US" dirty="0" smtClean="0"/>
          </a:p>
        </p:txBody>
      </p:sp>
      <p:sp>
        <p:nvSpPr>
          <p:cNvPr id="2" name="Rectangle 2"/>
          <p:cNvSpPr>
            <a:spLocks/>
          </p:cNvSpPr>
          <p:nvPr/>
        </p:nvSpPr>
        <p:spPr bwMode="auto">
          <a:xfrm>
            <a:off x="127000" y="6661150"/>
            <a:ext cx="44450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40640" bIns="0" anchor="ctr"/>
          <a:lstStyle>
            <a:lvl1pPr marL="39688">
              <a:defRPr sz="1200">
                <a:solidFill>
                  <a:schemeClr val="tx1"/>
                </a:solidFill>
                <a:latin typeface="Arial" charset="0"/>
              </a:defRPr>
            </a:lvl1pPr>
            <a:lvl2pPr>
              <a:defRPr sz="1200">
                <a:solidFill>
                  <a:schemeClr val="tx1"/>
                </a:solidFill>
                <a:latin typeface="Arial" charset="0"/>
              </a:defRPr>
            </a:lvl2pPr>
            <a:lvl3pPr>
              <a:defRPr sz="1200">
                <a:solidFill>
                  <a:schemeClr val="tx1"/>
                </a:solidFill>
                <a:latin typeface="Arial" charset="0"/>
              </a:defRPr>
            </a:lvl3pPr>
            <a:lvl4pPr>
              <a:defRPr sz="1200">
                <a:solidFill>
                  <a:schemeClr val="tx1"/>
                </a:solidFill>
                <a:latin typeface="Arial" charset="0"/>
              </a:defRPr>
            </a:lvl4pPr>
            <a:lvl5pPr>
              <a:defRPr sz="1200"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altLang="en-US" sz="1100" dirty="0" smtClean="0">
                <a:solidFill>
                  <a:srgbClr val="FFFFFF"/>
                </a:solidFill>
                <a:cs typeface="Arial" charset="0"/>
                <a:sym typeface="Arial" charset="0"/>
              </a:rPr>
              <a:t>Copyright © 2014 The Printer Working Group. All rights reserved.</a:t>
            </a:r>
          </a:p>
        </p:txBody>
      </p:sp>
      <p:sp>
        <p:nvSpPr>
          <p:cNvPr id="4100" name="Rectangle 3"/>
          <p:cNvSpPr>
            <a:spLocks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solidFill>
            <a:srgbClr val="4B5A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16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1pPr>
            <a:lvl2pPr marL="742950" indent="-285750" eaLnBrk="0" hangingPunct="0">
              <a:defRPr sz="16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2pPr>
            <a:lvl3pPr marL="1143000" indent="-228600" eaLnBrk="0" hangingPunct="0">
              <a:defRPr sz="16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3pPr>
            <a:lvl4pPr marL="1600200" indent="-228600" eaLnBrk="0" hangingPunct="0">
              <a:defRPr sz="16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4pPr>
            <a:lvl5pPr marL="2057400" indent="-228600" eaLnBrk="0" hangingPunct="0">
              <a:defRPr sz="16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9pPr>
          </a:lstStyle>
          <a:p>
            <a:pPr eaLnBrk="1" hangingPunct="1">
              <a:defRPr/>
            </a:pPr>
            <a:endParaRPr lang="en-US" altLang="en-US" dirty="0" smtClean="0"/>
          </a:p>
        </p:txBody>
      </p:sp>
      <p:pic>
        <p:nvPicPr>
          <p:cNvPr id="3077" name="Picture 4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6100" y="127000"/>
            <a:ext cx="850900" cy="88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3" name="Text Box 5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8788400" y="6661150"/>
            <a:ext cx="166688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100">
                <a:solidFill>
                  <a:srgbClr val="FFFFFF"/>
                </a:solidFill>
                <a:cs typeface="Arial" panose="020B0604020202020204" pitchFamily="34" charset="0"/>
              </a:defRPr>
            </a:lvl1pPr>
          </a:lstStyle>
          <a:p>
            <a:fld id="{A05083DE-E8F2-4736-B143-49E32D443C3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3079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6038"/>
            <a:ext cx="6629400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9144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>
                <a:sym typeface="Verdana" panose="020B0604030504040204" pitchFamily="34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ransition/>
  <p:hf hdr="0" ftr="0" dt="0"/>
  <p:txStyles>
    <p:titleStyle>
      <a:lvl1pPr marL="39688"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FFFFFF"/>
          </a:solidFill>
          <a:latin typeface="+mj-lt"/>
          <a:ea typeface="+mj-ea"/>
          <a:cs typeface="+mj-cs"/>
          <a:sym typeface="Verdana" panose="020B0604030504040204" pitchFamily="34" charset="0"/>
        </a:defRPr>
      </a:lvl1pPr>
      <a:lvl2pPr marL="39688"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FFFFFF"/>
          </a:solidFill>
          <a:latin typeface="Verdana" charset="0"/>
          <a:ea typeface="ヒラギノ角ゴ ProN W3" charset="0"/>
          <a:cs typeface="ヒラギノ角ゴ ProN W3" charset="0"/>
          <a:sym typeface="Verdana" panose="020B0604030504040204" pitchFamily="34" charset="0"/>
        </a:defRPr>
      </a:lvl2pPr>
      <a:lvl3pPr marL="39688"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FFFFFF"/>
          </a:solidFill>
          <a:latin typeface="Verdana" charset="0"/>
          <a:ea typeface="ヒラギノ角ゴ ProN W3" charset="0"/>
          <a:cs typeface="ヒラギノ角ゴ ProN W3" charset="0"/>
          <a:sym typeface="Verdana" panose="020B0604030504040204" pitchFamily="34" charset="0"/>
        </a:defRPr>
      </a:lvl3pPr>
      <a:lvl4pPr marL="39688"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FFFFFF"/>
          </a:solidFill>
          <a:latin typeface="Verdana" charset="0"/>
          <a:ea typeface="ヒラギノ角ゴ ProN W3" charset="0"/>
          <a:cs typeface="ヒラギノ角ゴ ProN W3" charset="0"/>
          <a:sym typeface="Verdana" panose="020B0604030504040204" pitchFamily="34" charset="0"/>
        </a:defRPr>
      </a:lvl4pPr>
      <a:lvl5pPr marL="39688"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FFFFFF"/>
          </a:solidFill>
          <a:latin typeface="Verdana" charset="0"/>
          <a:ea typeface="ヒラギノ角ゴ ProN W3" charset="0"/>
          <a:cs typeface="ヒラギノ角ゴ ProN W3" charset="0"/>
          <a:sym typeface="Verdana" panose="020B0604030504040204" pitchFamily="34" charset="0"/>
        </a:defRPr>
      </a:lvl5pPr>
      <a:lvl6pPr marL="496888" algn="l" rtl="0" fontAlgn="base">
        <a:spcBef>
          <a:spcPct val="0"/>
        </a:spcBef>
        <a:spcAft>
          <a:spcPct val="0"/>
        </a:spcAft>
        <a:defRPr sz="3000">
          <a:solidFill>
            <a:srgbClr val="FFFFFF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6pPr>
      <a:lvl7pPr marL="954088" algn="l" rtl="0" fontAlgn="base">
        <a:spcBef>
          <a:spcPct val="0"/>
        </a:spcBef>
        <a:spcAft>
          <a:spcPct val="0"/>
        </a:spcAft>
        <a:defRPr sz="3000">
          <a:solidFill>
            <a:srgbClr val="FFFFFF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7pPr>
      <a:lvl8pPr marL="1411288" algn="l" rtl="0" fontAlgn="base">
        <a:spcBef>
          <a:spcPct val="0"/>
        </a:spcBef>
        <a:spcAft>
          <a:spcPct val="0"/>
        </a:spcAft>
        <a:defRPr sz="3000">
          <a:solidFill>
            <a:srgbClr val="FFFFFF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8pPr>
      <a:lvl9pPr marL="1868488" algn="l" rtl="0" fontAlgn="base">
        <a:spcBef>
          <a:spcPct val="0"/>
        </a:spcBef>
        <a:spcAft>
          <a:spcPct val="0"/>
        </a:spcAft>
        <a:defRPr sz="3000">
          <a:solidFill>
            <a:srgbClr val="FFFFFF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9pPr>
    </p:titleStyle>
    <p:bodyStyle>
      <a:lvl1pPr marL="382588" indent="-342900" algn="l" rtl="0" eaLnBrk="0" fontAlgn="base" hangingPunct="0">
        <a:spcBef>
          <a:spcPts val="600"/>
        </a:spcBef>
        <a:spcAft>
          <a:spcPct val="0"/>
        </a:spcAft>
        <a:buSzPct val="100000"/>
        <a:buFont typeface="Verdana" panose="020B0604030504040204" pitchFamily="34" charset="0"/>
        <a:buChar char="•"/>
        <a:defRPr sz="2200">
          <a:solidFill>
            <a:schemeClr val="tx1"/>
          </a:solidFill>
          <a:latin typeface="+mn-lt"/>
          <a:ea typeface="+mn-ea"/>
          <a:cs typeface="+mn-cs"/>
          <a:sym typeface="Verdana" panose="020B0604030504040204" pitchFamily="34" charset="0"/>
        </a:defRPr>
      </a:lvl1pPr>
      <a:lvl2pPr marL="782638" indent="-285750" algn="l" rtl="0" eaLnBrk="0" fontAlgn="base" hangingPunct="0">
        <a:spcBef>
          <a:spcPts val="500"/>
        </a:spcBef>
        <a:spcAft>
          <a:spcPct val="0"/>
        </a:spcAft>
        <a:buSzPct val="100000"/>
        <a:buFont typeface="Verdana" panose="020B0604030504040204" pitchFamily="34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Verdana" panose="020B0604030504040204" pitchFamily="34" charset="0"/>
        </a:defRPr>
      </a:lvl2pPr>
      <a:lvl3pPr marL="1182688" indent="-228600" algn="l" rtl="0" eaLnBrk="0" fontAlgn="base" hangingPunct="0">
        <a:spcBef>
          <a:spcPts val="600"/>
        </a:spcBef>
        <a:spcAft>
          <a:spcPct val="0"/>
        </a:spcAft>
        <a:buSzPct val="100000"/>
        <a:buFont typeface="Verdana" panose="020B0604030504040204" pitchFamily="34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Verdana" panose="020B0604030504040204" pitchFamily="34" charset="0"/>
        </a:defRPr>
      </a:lvl3pPr>
      <a:lvl4pPr marL="1639888" indent="-228600" algn="l" rtl="0" eaLnBrk="0" fontAlgn="base" hangingPunct="0">
        <a:spcBef>
          <a:spcPts val="400"/>
        </a:spcBef>
        <a:spcAft>
          <a:spcPct val="0"/>
        </a:spcAft>
        <a:buSzPct val="100000"/>
        <a:buFont typeface="Verdana" panose="020B0604030504040204" pitchFamily="34" charset="0"/>
        <a:buChar char="•"/>
        <a:defRPr sz="1400">
          <a:solidFill>
            <a:schemeClr val="tx1"/>
          </a:solidFill>
          <a:latin typeface="+mn-lt"/>
          <a:ea typeface="+mn-ea"/>
          <a:cs typeface="+mn-cs"/>
          <a:sym typeface="Verdana" panose="020B0604030504040204" pitchFamily="34" charset="0"/>
        </a:defRPr>
      </a:lvl4pPr>
      <a:lvl5pPr marL="2097088" indent="-228600" algn="l" rtl="0" eaLnBrk="0" fontAlgn="base" hangingPunct="0">
        <a:spcBef>
          <a:spcPts val="400"/>
        </a:spcBef>
        <a:spcAft>
          <a:spcPct val="0"/>
        </a:spcAft>
        <a:buSzPct val="100000"/>
        <a:buFont typeface="Verdana" panose="020B0604030504040204" pitchFamily="34" charset="0"/>
        <a:buChar char="•"/>
        <a:defRPr sz="1400">
          <a:solidFill>
            <a:schemeClr val="tx1"/>
          </a:solidFill>
          <a:latin typeface="+mn-lt"/>
          <a:ea typeface="+mn-ea"/>
          <a:cs typeface="+mn-cs"/>
          <a:sym typeface="Verdana" panose="020B0604030504040204" pitchFamily="34" charset="0"/>
        </a:defRPr>
      </a:lvl5pPr>
      <a:lvl6pPr marL="2554288" indent="-228600" algn="l" rtl="0" fontAlgn="base">
        <a:spcBef>
          <a:spcPts val="400"/>
        </a:spcBef>
        <a:spcAft>
          <a:spcPct val="0"/>
        </a:spcAft>
        <a:buSzPct val="100000"/>
        <a:buFont typeface="Verdana" charset="0"/>
        <a:buChar char="•"/>
        <a:defRPr sz="1400"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6pPr>
      <a:lvl7pPr marL="3011488" indent="-228600" algn="l" rtl="0" fontAlgn="base">
        <a:spcBef>
          <a:spcPts val="400"/>
        </a:spcBef>
        <a:spcAft>
          <a:spcPct val="0"/>
        </a:spcAft>
        <a:buSzPct val="100000"/>
        <a:buFont typeface="Verdana" charset="0"/>
        <a:buChar char="•"/>
        <a:defRPr sz="1400"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7pPr>
      <a:lvl8pPr marL="3468688" indent="-228600" algn="l" rtl="0" fontAlgn="base">
        <a:spcBef>
          <a:spcPts val="400"/>
        </a:spcBef>
        <a:spcAft>
          <a:spcPct val="0"/>
        </a:spcAft>
        <a:buSzPct val="100000"/>
        <a:buFont typeface="Verdana" charset="0"/>
        <a:buChar char="•"/>
        <a:defRPr sz="1400"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8pPr>
      <a:lvl9pPr marL="3925888" indent="-228600" algn="l" rtl="0" fontAlgn="base">
        <a:spcBef>
          <a:spcPts val="400"/>
        </a:spcBef>
        <a:spcAft>
          <a:spcPct val="0"/>
        </a:spcAft>
        <a:buSzPct val="100000"/>
        <a:buFont typeface="Verdana" charset="0"/>
        <a:buChar char="•"/>
        <a:defRPr sz="1400"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solidFill>
            <a:srgbClr val="4B5A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16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1pPr>
            <a:lvl2pPr marL="742950" indent="-285750" eaLnBrk="0" hangingPunct="0">
              <a:defRPr sz="16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2pPr>
            <a:lvl3pPr marL="1143000" indent="-228600" eaLnBrk="0" hangingPunct="0">
              <a:defRPr sz="16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3pPr>
            <a:lvl4pPr marL="1600200" indent="-228600" eaLnBrk="0" hangingPunct="0">
              <a:defRPr sz="16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4pPr>
            <a:lvl5pPr marL="2057400" indent="-228600" eaLnBrk="0" hangingPunct="0">
              <a:defRPr sz="16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9pPr>
          </a:lstStyle>
          <a:p>
            <a:pPr eaLnBrk="1" hangingPunct="1">
              <a:defRPr/>
            </a:pPr>
            <a:endParaRPr lang="en-US" altLang="en-US" dirty="0" smtClean="0"/>
          </a:p>
        </p:txBody>
      </p:sp>
      <p:sp>
        <p:nvSpPr>
          <p:cNvPr id="2" name="Rectangle 2"/>
          <p:cNvSpPr>
            <a:spLocks/>
          </p:cNvSpPr>
          <p:nvPr/>
        </p:nvSpPr>
        <p:spPr bwMode="auto">
          <a:xfrm>
            <a:off x="127000" y="6661150"/>
            <a:ext cx="44450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40640" bIns="0" anchor="ctr"/>
          <a:lstStyle>
            <a:lvl1pPr marL="39688">
              <a:defRPr sz="1200">
                <a:solidFill>
                  <a:schemeClr val="tx1"/>
                </a:solidFill>
                <a:latin typeface="Arial" charset="0"/>
              </a:defRPr>
            </a:lvl1pPr>
            <a:lvl2pPr>
              <a:defRPr sz="1200">
                <a:solidFill>
                  <a:schemeClr val="tx1"/>
                </a:solidFill>
                <a:latin typeface="Arial" charset="0"/>
              </a:defRPr>
            </a:lvl2pPr>
            <a:lvl3pPr>
              <a:defRPr sz="1200">
                <a:solidFill>
                  <a:schemeClr val="tx1"/>
                </a:solidFill>
                <a:latin typeface="Arial" charset="0"/>
              </a:defRPr>
            </a:lvl3pPr>
            <a:lvl4pPr>
              <a:defRPr sz="1200">
                <a:solidFill>
                  <a:schemeClr val="tx1"/>
                </a:solidFill>
                <a:latin typeface="Arial" charset="0"/>
              </a:defRPr>
            </a:lvl4pPr>
            <a:lvl5pPr>
              <a:defRPr sz="1200"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altLang="en-US" sz="1100" dirty="0" smtClean="0">
                <a:solidFill>
                  <a:srgbClr val="FFFFFF"/>
                </a:solidFill>
                <a:cs typeface="Arial" charset="0"/>
                <a:sym typeface="Arial" charset="0"/>
              </a:rPr>
              <a:t>Copyright © 2013 The Printer Working Group. All rights reserved.</a:t>
            </a:r>
          </a:p>
        </p:txBody>
      </p:sp>
      <p:sp>
        <p:nvSpPr>
          <p:cNvPr id="5124" name="Rectangle 3"/>
          <p:cNvSpPr>
            <a:spLocks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solidFill>
            <a:srgbClr val="4B5A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16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1pPr>
            <a:lvl2pPr marL="742950" indent="-285750" eaLnBrk="0" hangingPunct="0">
              <a:defRPr sz="16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2pPr>
            <a:lvl3pPr marL="1143000" indent="-228600" eaLnBrk="0" hangingPunct="0">
              <a:defRPr sz="16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3pPr>
            <a:lvl4pPr marL="1600200" indent="-228600" eaLnBrk="0" hangingPunct="0">
              <a:defRPr sz="16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4pPr>
            <a:lvl5pPr marL="2057400" indent="-228600" eaLnBrk="0" hangingPunct="0">
              <a:defRPr sz="16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9pPr>
          </a:lstStyle>
          <a:p>
            <a:pPr eaLnBrk="1" hangingPunct="1">
              <a:defRPr/>
            </a:pPr>
            <a:endParaRPr lang="en-US" altLang="en-US" dirty="0" smtClean="0"/>
          </a:p>
        </p:txBody>
      </p:sp>
      <p:pic>
        <p:nvPicPr>
          <p:cNvPr id="4101" name="Picture 4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6100" y="127000"/>
            <a:ext cx="850900" cy="88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3" name="Text Box 5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8788400" y="6661150"/>
            <a:ext cx="166688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100">
                <a:solidFill>
                  <a:srgbClr val="FFFFFF"/>
                </a:solidFill>
                <a:cs typeface="Arial" panose="020B0604020202020204" pitchFamily="34" charset="0"/>
              </a:defRPr>
            </a:lvl1pPr>
          </a:lstStyle>
          <a:p>
            <a:fld id="{7E6FBFED-FD37-49E9-9810-260F69D62AF0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4103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6038"/>
            <a:ext cx="6629400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9144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>
                <a:sym typeface="Verdana" panose="020B0604030504040204" pitchFamily="34" charset="0"/>
              </a:rPr>
              <a:t>Click to edit Master title style</a:t>
            </a:r>
          </a:p>
        </p:txBody>
      </p:sp>
      <p:sp>
        <p:nvSpPr>
          <p:cNvPr id="4104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71600"/>
            <a:ext cx="8128000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9144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>
                <a:sym typeface="Verdana" panose="020B0604030504040204" pitchFamily="34" charset="0"/>
              </a:rPr>
              <a:t>Click to edit Master text styles</a:t>
            </a:r>
          </a:p>
          <a:p>
            <a:pPr lvl="1"/>
            <a:r>
              <a:rPr lang="en-US" altLang="en-US" smtClean="0">
                <a:sym typeface="Verdana" panose="020B0604030504040204" pitchFamily="34" charset="0"/>
              </a:rPr>
              <a:t>Second level</a:t>
            </a:r>
          </a:p>
          <a:p>
            <a:pPr lvl="2"/>
            <a:r>
              <a:rPr lang="en-US" altLang="en-US" smtClean="0">
                <a:sym typeface="Verdana" panose="020B0604030504040204" pitchFamily="34" charset="0"/>
              </a:rPr>
              <a:t>Third level</a:t>
            </a:r>
          </a:p>
          <a:p>
            <a:pPr lvl="3"/>
            <a:r>
              <a:rPr lang="en-US" altLang="en-US" smtClean="0">
                <a:sym typeface="Verdana" panose="020B0604030504040204" pitchFamily="34" charset="0"/>
              </a:rPr>
              <a:t>Fourth level</a:t>
            </a:r>
          </a:p>
          <a:p>
            <a:pPr lvl="4"/>
            <a:r>
              <a:rPr lang="en-US" altLang="en-US" smtClean="0">
                <a:sym typeface="Verdana" panose="020B0604030504040204" pitchFamily="34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ransition/>
  <p:hf hdr="0" ftr="0" dt="0"/>
  <p:txStyles>
    <p:titleStyle>
      <a:lvl1pPr marL="39688"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FFFFFF"/>
          </a:solidFill>
          <a:latin typeface="+mj-lt"/>
          <a:ea typeface="+mj-ea"/>
          <a:cs typeface="+mj-cs"/>
          <a:sym typeface="Verdana" panose="020B0604030504040204" pitchFamily="34" charset="0"/>
        </a:defRPr>
      </a:lvl1pPr>
      <a:lvl2pPr marL="39688"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FFFFFF"/>
          </a:solidFill>
          <a:latin typeface="Verdana" charset="0"/>
          <a:ea typeface="ヒラギノ角ゴ ProN W3" charset="0"/>
          <a:cs typeface="ヒラギノ角ゴ ProN W3" charset="0"/>
          <a:sym typeface="Verdana" panose="020B0604030504040204" pitchFamily="34" charset="0"/>
        </a:defRPr>
      </a:lvl2pPr>
      <a:lvl3pPr marL="39688"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FFFFFF"/>
          </a:solidFill>
          <a:latin typeface="Verdana" charset="0"/>
          <a:ea typeface="ヒラギノ角ゴ ProN W3" charset="0"/>
          <a:cs typeface="ヒラギノ角ゴ ProN W3" charset="0"/>
          <a:sym typeface="Verdana" panose="020B0604030504040204" pitchFamily="34" charset="0"/>
        </a:defRPr>
      </a:lvl3pPr>
      <a:lvl4pPr marL="39688"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FFFFFF"/>
          </a:solidFill>
          <a:latin typeface="Verdana" charset="0"/>
          <a:ea typeface="ヒラギノ角ゴ ProN W3" charset="0"/>
          <a:cs typeface="ヒラギノ角ゴ ProN W3" charset="0"/>
          <a:sym typeface="Verdana" panose="020B0604030504040204" pitchFamily="34" charset="0"/>
        </a:defRPr>
      </a:lvl4pPr>
      <a:lvl5pPr marL="39688"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FFFFFF"/>
          </a:solidFill>
          <a:latin typeface="Verdana" charset="0"/>
          <a:ea typeface="ヒラギノ角ゴ ProN W3" charset="0"/>
          <a:cs typeface="ヒラギノ角ゴ ProN W3" charset="0"/>
          <a:sym typeface="Verdana" panose="020B0604030504040204" pitchFamily="34" charset="0"/>
        </a:defRPr>
      </a:lvl5pPr>
      <a:lvl6pPr marL="496888" algn="l" rtl="0" fontAlgn="base">
        <a:spcBef>
          <a:spcPct val="0"/>
        </a:spcBef>
        <a:spcAft>
          <a:spcPct val="0"/>
        </a:spcAft>
        <a:defRPr sz="3000">
          <a:solidFill>
            <a:srgbClr val="FFFFFF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6pPr>
      <a:lvl7pPr marL="954088" algn="l" rtl="0" fontAlgn="base">
        <a:spcBef>
          <a:spcPct val="0"/>
        </a:spcBef>
        <a:spcAft>
          <a:spcPct val="0"/>
        </a:spcAft>
        <a:defRPr sz="3000">
          <a:solidFill>
            <a:srgbClr val="FFFFFF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7pPr>
      <a:lvl8pPr marL="1411288" algn="l" rtl="0" fontAlgn="base">
        <a:spcBef>
          <a:spcPct val="0"/>
        </a:spcBef>
        <a:spcAft>
          <a:spcPct val="0"/>
        </a:spcAft>
        <a:defRPr sz="3000">
          <a:solidFill>
            <a:srgbClr val="FFFFFF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8pPr>
      <a:lvl9pPr marL="1868488" algn="l" rtl="0" fontAlgn="base">
        <a:spcBef>
          <a:spcPct val="0"/>
        </a:spcBef>
        <a:spcAft>
          <a:spcPct val="0"/>
        </a:spcAft>
        <a:defRPr sz="3000">
          <a:solidFill>
            <a:srgbClr val="FFFFFF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9pPr>
    </p:titleStyle>
    <p:bodyStyle>
      <a:lvl1pPr marL="382588" indent="-342900" algn="l" rtl="0" eaLnBrk="0" fontAlgn="base" hangingPunct="0">
        <a:spcBef>
          <a:spcPts val="600"/>
        </a:spcBef>
        <a:spcAft>
          <a:spcPct val="0"/>
        </a:spcAft>
        <a:buSzPct val="100000"/>
        <a:buFont typeface="Verdana" panose="020B0604030504040204" pitchFamily="34" charset="0"/>
        <a:buChar char="•"/>
        <a:defRPr sz="2200">
          <a:solidFill>
            <a:schemeClr val="tx1"/>
          </a:solidFill>
          <a:latin typeface="+mn-lt"/>
          <a:ea typeface="+mn-ea"/>
          <a:cs typeface="+mn-cs"/>
          <a:sym typeface="Verdana" panose="020B0604030504040204" pitchFamily="34" charset="0"/>
        </a:defRPr>
      </a:lvl1pPr>
      <a:lvl2pPr marL="731838" indent="-285750" algn="l" rtl="0" eaLnBrk="0" fontAlgn="base" hangingPunct="0">
        <a:spcBef>
          <a:spcPts val="500"/>
        </a:spcBef>
        <a:spcAft>
          <a:spcPct val="0"/>
        </a:spcAft>
        <a:buSzPct val="100000"/>
        <a:buFont typeface="Verdana" panose="020B0604030504040204" pitchFamily="34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Verdana" panose="020B0604030504040204" pitchFamily="34" charset="0"/>
        </a:defRPr>
      </a:lvl2pPr>
      <a:lvl3pPr marL="1131888" indent="-228600" algn="l" rtl="0" eaLnBrk="0" fontAlgn="base" hangingPunct="0">
        <a:spcBef>
          <a:spcPts val="600"/>
        </a:spcBef>
        <a:spcAft>
          <a:spcPct val="0"/>
        </a:spcAft>
        <a:buSzPct val="100000"/>
        <a:buFont typeface="Verdana" panose="020B0604030504040204" pitchFamily="34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Verdana" panose="020B0604030504040204" pitchFamily="34" charset="0"/>
        </a:defRPr>
      </a:lvl3pPr>
      <a:lvl4pPr marL="1589088" indent="-228600" algn="l" rtl="0" eaLnBrk="0" fontAlgn="base" hangingPunct="0">
        <a:spcBef>
          <a:spcPts val="400"/>
        </a:spcBef>
        <a:spcAft>
          <a:spcPct val="0"/>
        </a:spcAft>
        <a:buSzPct val="100000"/>
        <a:buFont typeface="Verdana" panose="020B0604030504040204" pitchFamily="34" charset="0"/>
        <a:buChar char="•"/>
        <a:defRPr sz="1400">
          <a:solidFill>
            <a:schemeClr val="tx1"/>
          </a:solidFill>
          <a:latin typeface="+mn-lt"/>
          <a:ea typeface="+mn-ea"/>
          <a:cs typeface="+mn-cs"/>
          <a:sym typeface="Verdana" panose="020B0604030504040204" pitchFamily="34" charset="0"/>
        </a:defRPr>
      </a:lvl4pPr>
      <a:lvl5pPr marL="2046288" indent="-228600" algn="l" rtl="0" eaLnBrk="0" fontAlgn="base" hangingPunct="0">
        <a:spcBef>
          <a:spcPts val="400"/>
        </a:spcBef>
        <a:spcAft>
          <a:spcPct val="0"/>
        </a:spcAft>
        <a:buSzPct val="100000"/>
        <a:buFont typeface="Verdana" panose="020B0604030504040204" pitchFamily="34" charset="0"/>
        <a:buChar char="•"/>
        <a:defRPr sz="1400">
          <a:solidFill>
            <a:schemeClr val="tx1"/>
          </a:solidFill>
          <a:latin typeface="+mn-lt"/>
          <a:ea typeface="+mn-ea"/>
          <a:cs typeface="+mn-cs"/>
          <a:sym typeface="Verdana" panose="020B0604030504040204" pitchFamily="34" charset="0"/>
        </a:defRPr>
      </a:lvl5pPr>
      <a:lvl6pPr marL="2503488" indent="-228600" algn="l" rtl="0" fontAlgn="base">
        <a:spcBef>
          <a:spcPts val="400"/>
        </a:spcBef>
        <a:spcAft>
          <a:spcPct val="0"/>
        </a:spcAft>
        <a:buSzPct val="100000"/>
        <a:buFont typeface="Verdana" charset="0"/>
        <a:buChar char="•"/>
        <a:defRPr sz="1400"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6pPr>
      <a:lvl7pPr marL="2960688" indent="-228600" algn="l" rtl="0" fontAlgn="base">
        <a:spcBef>
          <a:spcPts val="400"/>
        </a:spcBef>
        <a:spcAft>
          <a:spcPct val="0"/>
        </a:spcAft>
        <a:buSzPct val="100000"/>
        <a:buFont typeface="Verdana" charset="0"/>
        <a:buChar char="•"/>
        <a:defRPr sz="1400"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7pPr>
      <a:lvl8pPr marL="3417888" indent="-228600" algn="l" rtl="0" fontAlgn="base">
        <a:spcBef>
          <a:spcPts val="400"/>
        </a:spcBef>
        <a:spcAft>
          <a:spcPct val="0"/>
        </a:spcAft>
        <a:buSzPct val="100000"/>
        <a:buFont typeface="Verdana" charset="0"/>
        <a:buChar char="•"/>
        <a:defRPr sz="1400"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8pPr>
      <a:lvl9pPr marL="3875088" indent="-228600" algn="l" rtl="0" fontAlgn="base">
        <a:spcBef>
          <a:spcPts val="400"/>
        </a:spcBef>
        <a:spcAft>
          <a:spcPct val="0"/>
        </a:spcAft>
        <a:buSzPct val="100000"/>
        <a:buFont typeface="Verdana" charset="0"/>
        <a:buChar char="•"/>
        <a:defRPr sz="1400"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ts val="600"/>
              </a:spcBef>
              <a:defRPr sz="2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1pPr>
            <a:lvl2pPr marL="742950" indent="-285750" eaLnBrk="0" hangingPunct="0">
              <a:spcBef>
                <a:spcPts val="500"/>
              </a:spcBef>
              <a:defRPr sz="2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2pPr>
            <a:lvl3pPr marL="1143000" indent="-228600" eaLnBrk="0" hangingPunct="0">
              <a:spcBef>
                <a:spcPts val="600"/>
              </a:spcBef>
              <a:defRPr sz="2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3pPr>
            <a:lvl4pPr marL="1600200" indent="-228600" eaLnBrk="0" hangingPunct="0">
              <a:spcBef>
                <a:spcPts val="400"/>
              </a:spcBef>
              <a:defRPr sz="2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4pPr>
            <a:lvl5pPr marL="2057400" indent="-228600" eaLnBrk="0" hangingPunct="0">
              <a:spcBef>
                <a:spcPts val="400"/>
              </a:spcBef>
              <a:defRPr sz="2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FC7DECE-DE37-42A2-B665-59FD9F1735FD}" type="slidenum">
              <a:rPr lang="en-US" altLang="en-US" sz="11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en-US" sz="11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5123" name="Rectangle 1"/>
          <p:cNvSpPr>
            <a:spLocks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solidFill>
            <a:srgbClr val="4B5A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ts val="600"/>
              </a:spcBef>
              <a:defRPr sz="2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1pPr>
            <a:lvl2pPr marL="742950" indent="-285750" eaLnBrk="0" hangingPunct="0">
              <a:spcBef>
                <a:spcPts val="500"/>
              </a:spcBef>
              <a:defRPr sz="2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2pPr>
            <a:lvl3pPr marL="1143000" indent="-228600" eaLnBrk="0" hangingPunct="0">
              <a:spcBef>
                <a:spcPts val="600"/>
              </a:spcBef>
              <a:defRPr sz="2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3pPr>
            <a:lvl4pPr marL="1600200" indent="-228600" eaLnBrk="0" hangingPunct="0">
              <a:spcBef>
                <a:spcPts val="400"/>
              </a:spcBef>
              <a:defRPr sz="2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4pPr>
            <a:lvl5pPr marL="2057400" indent="-228600" eaLnBrk="0" hangingPunct="0">
              <a:spcBef>
                <a:spcPts val="400"/>
              </a:spcBef>
              <a:defRPr sz="2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US" altLang="en-US" sz="1600">
              <a:solidFill>
                <a:srgbClr val="000000"/>
              </a:solidFill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5124" name="Rectangle 2"/>
          <p:cNvSpPr>
            <a:spLocks/>
          </p:cNvSpPr>
          <p:nvPr/>
        </p:nvSpPr>
        <p:spPr bwMode="auto">
          <a:xfrm>
            <a:off x="127000" y="6661150"/>
            <a:ext cx="44450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40" bIns="0" anchor="ctr"/>
          <a:lstStyle>
            <a:lvl1pPr marL="39688" eaLnBrk="0" hangingPunct="0">
              <a:spcBef>
                <a:spcPts val="600"/>
              </a:spcBef>
              <a:defRPr sz="2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1pPr>
            <a:lvl2pPr marL="742950" indent="-285750" eaLnBrk="0" hangingPunct="0">
              <a:spcBef>
                <a:spcPts val="500"/>
              </a:spcBef>
              <a:defRPr sz="2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2pPr>
            <a:lvl3pPr marL="1143000" indent="-228600" eaLnBrk="0" hangingPunct="0">
              <a:spcBef>
                <a:spcPts val="600"/>
              </a:spcBef>
              <a:defRPr sz="2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3pPr>
            <a:lvl4pPr marL="1600200" indent="-228600" eaLnBrk="0" hangingPunct="0">
              <a:spcBef>
                <a:spcPts val="400"/>
              </a:spcBef>
              <a:defRPr sz="2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4pPr>
            <a:lvl5pPr marL="2057400" indent="-228600" eaLnBrk="0" hangingPunct="0">
              <a:spcBef>
                <a:spcPts val="400"/>
              </a:spcBef>
              <a:defRPr sz="2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1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Copyright © </a:t>
            </a:r>
            <a:r>
              <a:rPr lang="en-US" altLang="en-US" sz="1100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2015 </a:t>
            </a:r>
            <a:r>
              <a:rPr lang="en-US" altLang="en-US" sz="11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The Printer Working Group. All rights reserved.</a:t>
            </a:r>
          </a:p>
        </p:txBody>
      </p:sp>
      <p:sp>
        <p:nvSpPr>
          <p:cNvPr id="5125" name="Rectangle 3"/>
          <p:cNvSpPr>
            <a:spLocks/>
          </p:cNvSpPr>
          <p:nvPr/>
        </p:nvSpPr>
        <p:spPr bwMode="auto">
          <a:xfrm>
            <a:off x="419100" y="2565400"/>
            <a:ext cx="591185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40" bIns="0">
            <a:spAutoFit/>
          </a:bodyPr>
          <a:lstStyle>
            <a:lvl1pPr marL="39688" eaLnBrk="0" hangingPunct="0">
              <a:spcBef>
                <a:spcPts val="600"/>
              </a:spcBef>
              <a:defRPr sz="2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1pPr>
            <a:lvl2pPr marL="742950" indent="-285750" eaLnBrk="0" hangingPunct="0">
              <a:spcBef>
                <a:spcPts val="500"/>
              </a:spcBef>
              <a:defRPr sz="2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2pPr>
            <a:lvl3pPr marL="1143000" indent="-228600" eaLnBrk="0" hangingPunct="0">
              <a:spcBef>
                <a:spcPts val="600"/>
              </a:spcBef>
              <a:defRPr sz="2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3pPr>
            <a:lvl4pPr marL="1600200" indent="-228600" eaLnBrk="0" hangingPunct="0">
              <a:spcBef>
                <a:spcPts val="400"/>
              </a:spcBef>
              <a:defRPr sz="2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4pPr>
            <a:lvl5pPr marL="2057400" indent="-228600" eaLnBrk="0" hangingPunct="0">
              <a:spcBef>
                <a:spcPts val="400"/>
              </a:spcBef>
              <a:defRPr sz="2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3600">
                <a:solidFill>
                  <a:srgbClr val="4B5AA8"/>
                </a:solidFill>
                <a:latin typeface="Arial Bold" panose="020B0704020202020204" pitchFamily="34" charset="0"/>
                <a:cs typeface="Arial Bold" panose="020B0704020202020204" pitchFamily="34" charset="0"/>
                <a:sym typeface="Arial Bold" panose="020B0704020202020204" pitchFamily="34" charset="0"/>
              </a:rPr>
              <a:t>The Printer Working Group</a:t>
            </a:r>
          </a:p>
        </p:txBody>
      </p:sp>
      <p:pic>
        <p:nvPicPr>
          <p:cNvPr id="512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57200"/>
            <a:ext cx="1905000" cy="2068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127" name="Rectangle 5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pPr eaLnBrk="1" hangingPunct="1"/>
            <a:r>
              <a:rPr lang="en-US" altLang="en-US" dirty="0" smtClean="0"/>
              <a:t>PWG Plenary Status Report</a:t>
            </a:r>
            <a:br>
              <a:rPr lang="en-US" altLang="en-US" dirty="0" smtClean="0"/>
            </a:br>
            <a:r>
              <a:rPr lang="en-US" altLang="en-US" dirty="0" smtClean="0"/>
              <a:t>IDS Working Group</a:t>
            </a:r>
          </a:p>
        </p:txBody>
      </p:sp>
      <p:sp>
        <p:nvSpPr>
          <p:cNvPr id="5129" name="Text Box 7"/>
          <p:cNvSpPr txBox="1">
            <a:spLocks noChangeArrowheads="1"/>
          </p:cNvSpPr>
          <p:nvPr/>
        </p:nvSpPr>
        <p:spPr bwMode="auto">
          <a:xfrm>
            <a:off x="8788400" y="6661150"/>
            <a:ext cx="166688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ts val="600"/>
              </a:spcBef>
              <a:defRPr sz="2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1pPr>
            <a:lvl2pPr marL="742950" indent="-285750" eaLnBrk="0" hangingPunct="0">
              <a:spcBef>
                <a:spcPts val="500"/>
              </a:spcBef>
              <a:defRPr sz="2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2pPr>
            <a:lvl3pPr marL="1143000" indent="-228600" eaLnBrk="0" hangingPunct="0">
              <a:spcBef>
                <a:spcPts val="600"/>
              </a:spcBef>
              <a:defRPr sz="2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3pPr>
            <a:lvl4pPr marL="1600200" indent="-228600" eaLnBrk="0" hangingPunct="0">
              <a:spcBef>
                <a:spcPts val="400"/>
              </a:spcBef>
              <a:defRPr sz="2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4pPr>
            <a:lvl5pPr marL="2057400" indent="-228600" eaLnBrk="0" hangingPunct="0">
              <a:spcBef>
                <a:spcPts val="400"/>
              </a:spcBef>
              <a:defRPr sz="2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fld id="{AEE2E908-973F-4F75-8EFF-A1E4B0E9EBF4}" type="slidenum">
              <a:rPr lang="en-US" altLang="en-US" sz="11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pPr algn="ctr" eaLnBrk="1" hangingPunct="1">
                <a:spcBef>
                  <a:spcPct val="0"/>
                </a:spcBef>
              </a:pPr>
              <a:t>1</a:t>
            </a:fld>
            <a:endParaRPr lang="en-US" altLang="en-US" sz="11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 sz="22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2pPr>
            <a:lvl3pPr marL="1143000" indent="-228600"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3pPr>
            <a:lvl4pPr marL="16002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fld id="{3C938F1C-0D6A-4AB0-8FC4-92623D2A932D}" type="slidenum">
              <a:rPr lang="en-US" altLang="en-US" sz="11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pPr eaLnBrk="1" hangingPunct="1">
                <a:spcBef>
                  <a:spcPct val="0"/>
                </a:spcBef>
                <a:buSzTx/>
                <a:buFontTx/>
                <a:buNone/>
              </a:pPr>
              <a:t>2</a:t>
            </a:fld>
            <a:endParaRPr lang="en-US" altLang="en-US" sz="11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6147" name="Rectangle 1"/>
          <p:cNvSpPr>
            <a:spLocks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solidFill>
            <a:srgbClr val="4B5A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 sz="22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2pPr>
            <a:lvl3pPr marL="1143000" indent="-228600"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3pPr>
            <a:lvl4pPr marL="16002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en-US" sz="1600">
              <a:solidFill>
                <a:srgbClr val="000000"/>
              </a:solidFill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pic>
        <p:nvPicPr>
          <p:cNvPr id="614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6100" y="127000"/>
            <a:ext cx="850900" cy="88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6149" name="Rectangle 3"/>
          <p:cNvSpPr>
            <a:spLocks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solidFill>
            <a:srgbClr val="4B5A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 sz="22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2pPr>
            <a:lvl3pPr marL="1143000" indent="-228600"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3pPr>
            <a:lvl4pPr marL="16002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en-US" sz="1600">
              <a:solidFill>
                <a:srgbClr val="000000"/>
              </a:solidFill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6150" name="Rectangle 4"/>
          <p:cNvSpPr>
            <a:spLocks/>
          </p:cNvSpPr>
          <p:nvPr/>
        </p:nvSpPr>
        <p:spPr bwMode="auto">
          <a:xfrm>
            <a:off x="127000" y="6661150"/>
            <a:ext cx="44450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40" bIns="0" anchor="ctr"/>
          <a:lstStyle>
            <a:lvl1pPr marL="39688"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 sz="22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2pPr>
            <a:lvl3pPr marL="1143000" indent="-228600"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3pPr>
            <a:lvl4pPr marL="16002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11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Copyright © </a:t>
            </a:r>
            <a:r>
              <a:rPr lang="en-US" altLang="en-US" sz="1100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2015 </a:t>
            </a:r>
            <a:r>
              <a:rPr lang="en-US" altLang="en-US" sz="11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The Printer Working Group. All rights reserved.</a:t>
            </a:r>
          </a:p>
        </p:txBody>
      </p:sp>
      <p:sp>
        <p:nvSpPr>
          <p:cNvPr id="6151" name="Rectangle 5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pPr eaLnBrk="1" hangingPunct="1"/>
            <a:r>
              <a:rPr lang="en-US" altLang="en-US" smtClean="0"/>
              <a:t>Purpose of the effort</a:t>
            </a:r>
          </a:p>
        </p:txBody>
      </p:sp>
      <p:sp>
        <p:nvSpPr>
          <p:cNvPr id="6152" name="Text Box 6"/>
          <p:cNvSpPr txBox="1">
            <a:spLocks noChangeArrowheads="1"/>
          </p:cNvSpPr>
          <p:nvPr/>
        </p:nvSpPr>
        <p:spPr bwMode="auto">
          <a:xfrm>
            <a:off x="8788400" y="6661150"/>
            <a:ext cx="166688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 sz="22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2pPr>
            <a:lvl3pPr marL="1143000" indent="-228600"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3pPr>
            <a:lvl4pPr marL="16002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fld id="{C8C8EA9C-966B-4697-9C9E-C804CB3DA18F}" type="slidenum">
              <a:rPr lang="en-US" altLang="en-US" sz="11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t>2</a:t>
            </a:fld>
            <a:endParaRPr lang="en-US" altLang="en-US" sz="11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6153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 rIns="132080"/>
          <a:lstStyle/>
          <a:p>
            <a:pPr eaLnBrk="1" hangingPunct="1"/>
            <a:r>
              <a:rPr lang="en-US" altLang="en-US" smtClean="0"/>
              <a:t>IDS is investigating and defining standards for addressing general security attributes for imaging devices and services.  Our general goals are to:</a:t>
            </a:r>
          </a:p>
          <a:p>
            <a:pPr lvl="1" eaLnBrk="1" hangingPunct="1"/>
            <a:r>
              <a:rPr lang="en-US" altLang="en-US" smtClean="0"/>
              <a:t>Define standard metrics and protocol bindings to assess the health of Hardcopy Devices to gauge if they should be granted access to a network.</a:t>
            </a:r>
          </a:p>
          <a:p>
            <a:pPr lvl="1" eaLnBrk="1" hangingPunct="1"/>
            <a:r>
              <a:rPr lang="en-US" altLang="en-US" smtClean="0"/>
              <a:t>Define a set of standards and recommendations for providing the credentials and information required to provide secure access to Imaging Devices, Services and Clients in a global workspace.</a:t>
            </a:r>
          </a:p>
          <a:p>
            <a:pPr lvl="1" eaLnBrk="1" hangingPunct="1"/>
            <a:r>
              <a:rPr lang="en-US" altLang="en-US" smtClean="0"/>
              <a:t>Provide a general security model for other PWG standards to reference</a:t>
            </a:r>
          </a:p>
          <a:p>
            <a:pPr eaLnBrk="1" hangingPunct="1"/>
            <a:r>
              <a:rPr lang="en-US" altLang="en-US" smtClean="0"/>
              <a:t>IDS is also providing a path for vendors to review and contribute to the definition of new Common Criteria MFP Protection Profiles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 sz="22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2pPr>
            <a:lvl3pPr marL="1143000" indent="-228600"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3pPr>
            <a:lvl4pPr marL="16002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fld id="{EF150F81-DABB-4F3D-A7E3-30867EB31C1F}" type="slidenum">
              <a:rPr lang="en-US" altLang="en-US" sz="11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pPr eaLnBrk="1" hangingPunct="1">
                <a:spcBef>
                  <a:spcPct val="0"/>
                </a:spcBef>
                <a:buSzTx/>
                <a:buFontTx/>
                <a:buNone/>
              </a:pPr>
              <a:t>3</a:t>
            </a:fld>
            <a:endParaRPr lang="en-US" altLang="en-US" sz="11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7171" name="Rectangle 1"/>
          <p:cNvSpPr>
            <a:spLocks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solidFill>
            <a:srgbClr val="4B5A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 sz="22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2pPr>
            <a:lvl3pPr marL="1143000" indent="-228600"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3pPr>
            <a:lvl4pPr marL="16002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en-US" sz="1600">
              <a:solidFill>
                <a:srgbClr val="000000"/>
              </a:solidFill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pic>
        <p:nvPicPr>
          <p:cNvPr id="717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6100" y="127000"/>
            <a:ext cx="850900" cy="88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7173" name="Rectangle 3"/>
          <p:cNvSpPr>
            <a:spLocks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solidFill>
            <a:srgbClr val="4B5A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 sz="22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2pPr>
            <a:lvl3pPr marL="1143000" indent="-228600"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3pPr>
            <a:lvl4pPr marL="16002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en-US" sz="1600">
              <a:solidFill>
                <a:srgbClr val="000000"/>
              </a:solidFill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7174" name="Rectangle 4"/>
          <p:cNvSpPr>
            <a:spLocks/>
          </p:cNvSpPr>
          <p:nvPr/>
        </p:nvSpPr>
        <p:spPr bwMode="auto">
          <a:xfrm>
            <a:off x="127000" y="6661150"/>
            <a:ext cx="44450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40" bIns="0" anchor="ctr"/>
          <a:lstStyle>
            <a:lvl1pPr marL="39688"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 sz="22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2pPr>
            <a:lvl3pPr marL="1143000" indent="-228600"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3pPr>
            <a:lvl4pPr marL="16002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11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Copyright © </a:t>
            </a:r>
            <a:r>
              <a:rPr lang="en-US" altLang="en-US" sz="1100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2015 </a:t>
            </a:r>
            <a:r>
              <a:rPr lang="en-US" altLang="en-US" sz="11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The Printer Working Group. All rights reserved.</a:t>
            </a:r>
          </a:p>
        </p:txBody>
      </p:sp>
      <p:sp>
        <p:nvSpPr>
          <p:cNvPr id="7175" name="Rectangle 5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pPr eaLnBrk="1" hangingPunct="1"/>
            <a:r>
              <a:rPr lang="en-US" altLang="en-US" smtClean="0"/>
              <a:t>Officers</a:t>
            </a:r>
          </a:p>
        </p:txBody>
      </p:sp>
      <p:sp>
        <p:nvSpPr>
          <p:cNvPr id="7176" name="Text Box 6"/>
          <p:cNvSpPr txBox="1">
            <a:spLocks noChangeArrowheads="1"/>
          </p:cNvSpPr>
          <p:nvPr/>
        </p:nvSpPr>
        <p:spPr bwMode="auto">
          <a:xfrm>
            <a:off x="8788400" y="6661150"/>
            <a:ext cx="166688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 sz="22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2pPr>
            <a:lvl3pPr marL="1143000" indent="-228600"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3pPr>
            <a:lvl4pPr marL="16002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fld id="{E3198820-D290-400A-9638-71D2B73354E3}" type="slidenum">
              <a:rPr lang="en-US" altLang="en-US" sz="11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t>3</a:t>
            </a:fld>
            <a:endParaRPr lang="en-US" altLang="en-US" sz="11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8201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 rIns="132080"/>
          <a:lstStyle/>
          <a:p>
            <a:pPr eaLnBrk="1" hangingPunct="1">
              <a:buFont typeface="Verdana" charset="0"/>
              <a:buChar char="•"/>
              <a:defRPr/>
            </a:pPr>
            <a:r>
              <a:rPr lang="en-US" altLang="en-US" dirty="0" smtClean="0">
                <a:sym typeface="Verdana" charset="0"/>
              </a:rPr>
              <a:t>Chair:</a:t>
            </a:r>
          </a:p>
          <a:p>
            <a:pPr marL="782638" lvl="1" eaLnBrk="1" hangingPunct="1">
              <a:buFont typeface="Verdana" charset="0"/>
              <a:buChar char="•"/>
              <a:defRPr/>
            </a:pPr>
            <a:r>
              <a:rPr lang="en-US" altLang="en-US" dirty="0" smtClean="0">
                <a:sym typeface="Verdana" charset="0"/>
              </a:rPr>
              <a:t>Joe Murdock (Sharp Labs)</a:t>
            </a:r>
          </a:p>
          <a:p>
            <a:pPr eaLnBrk="1" hangingPunct="1">
              <a:buFont typeface="Verdana" charset="0"/>
              <a:buChar char="•"/>
              <a:defRPr/>
            </a:pPr>
            <a:r>
              <a:rPr lang="en-US" altLang="en-US" dirty="0" smtClean="0">
                <a:sym typeface="Verdana" charset="0"/>
              </a:rPr>
              <a:t>Vice-Chair:</a:t>
            </a:r>
          </a:p>
          <a:p>
            <a:pPr marL="782638" lvl="1" eaLnBrk="1" hangingPunct="1">
              <a:buFont typeface="Verdana" charset="0"/>
              <a:buChar char="•"/>
              <a:defRPr/>
            </a:pPr>
            <a:r>
              <a:rPr lang="en-US" altLang="en-US" dirty="0" smtClean="0">
                <a:sym typeface="Verdana" charset="0"/>
              </a:rPr>
              <a:t>Alan Sukert (Xerox)</a:t>
            </a:r>
          </a:p>
          <a:p>
            <a:pPr eaLnBrk="1" hangingPunct="1">
              <a:buFont typeface="Verdana" charset="0"/>
              <a:buChar char="•"/>
              <a:defRPr/>
            </a:pPr>
            <a:r>
              <a:rPr lang="en-US" altLang="en-US" dirty="0" smtClean="0">
                <a:sym typeface="Verdana" charset="0"/>
              </a:rPr>
              <a:t>Secretary:</a:t>
            </a:r>
          </a:p>
          <a:p>
            <a:pPr marL="782638" lvl="1" eaLnBrk="1" hangingPunct="1">
              <a:buFont typeface="Verdana" charset="0"/>
              <a:buChar char="•"/>
              <a:defRPr/>
            </a:pPr>
            <a:r>
              <a:rPr lang="en-US" altLang="en-US" dirty="0" smtClean="0">
                <a:sym typeface="Verdana" charset="0"/>
              </a:rPr>
              <a:t>Alan Sukert (Xerox)</a:t>
            </a:r>
          </a:p>
          <a:p>
            <a:pPr eaLnBrk="1" hangingPunct="1">
              <a:buFont typeface="Verdana" charset="0"/>
              <a:buChar char="•"/>
              <a:defRPr/>
            </a:pPr>
            <a:r>
              <a:rPr lang="en-US" altLang="en-US" dirty="0" smtClean="0">
                <a:sym typeface="Verdana" charset="0"/>
              </a:rPr>
              <a:t>Document Editors:</a:t>
            </a:r>
          </a:p>
          <a:p>
            <a:pPr marL="782638" lvl="1" eaLnBrk="1" hangingPunct="1">
              <a:buFont typeface="Verdana" charset="0"/>
              <a:buChar char="•"/>
              <a:defRPr/>
            </a:pPr>
            <a:r>
              <a:rPr lang="en-US" altLang="en-US" dirty="0" smtClean="0">
                <a:sym typeface="Verdana" charset="0"/>
              </a:rPr>
              <a:t>Ira McDonald (High North): HCD-TNC</a:t>
            </a:r>
          </a:p>
          <a:p>
            <a:pPr marL="496888" lvl="1" indent="0" eaLnBrk="1" hangingPunct="1">
              <a:buFont typeface="Verdana" charset="0"/>
              <a:buNone/>
              <a:defRPr/>
            </a:pPr>
            <a:r>
              <a:rPr lang="en-US" altLang="en-US" dirty="0" smtClean="0">
                <a:sym typeface="Verdana" charset="0"/>
              </a:rPr>
              <a:t>                                            IDS-Model</a:t>
            </a:r>
          </a:p>
          <a:p>
            <a:pPr marL="782638" lvl="1" eaLnBrk="1" hangingPunct="1">
              <a:buFont typeface="Verdana" charset="0"/>
              <a:buChar char="•"/>
              <a:defRPr/>
            </a:pPr>
            <a:r>
              <a:rPr lang="en-US" altLang="en-US" dirty="0" smtClean="0">
                <a:sym typeface="Verdana" charset="0"/>
              </a:rPr>
              <a:t>Joe Murdock (Sharp Labs):  IDS-Model</a:t>
            </a:r>
          </a:p>
          <a:p>
            <a:pPr marL="496888" lvl="1" indent="0" eaLnBrk="1" hangingPunct="1">
              <a:buFont typeface="Verdana" charset="0"/>
              <a:buNone/>
              <a:defRPr/>
            </a:pPr>
            <a:r>
              <a:rPr lang="en-US" altLang="en-US" dirty="0" smtClean="0">
                <a:sym typeface="Verdana" charset="0"/>
              </a:rPr>
              <a:t>                                            IDS-IAA</a:t>
            </a:r>
          </a:p>
          <a:p>
            <a:pPr marL="782638" lvl="1" eaLnBrk="1" hangingPunct="1">
              <a:buFont typeface="Verdana" charset="0"/>
              <a:buChar char="•"/>
              <a:defRPr/>
            </a:pPr>
            <a:r>
              <a:rPr lang="en-US" altLang="en-US" dirty="0" smtClean="0">
                <a:sym typeface="Verdana" charset="0"/>
              </a:rPr>
              <a:t>Alan Sukert (Xerox): 	     IDS-IAA</a:t>
            </a:r>
            <a:endParaRPr lang="en-US" altLang="en-US" dirty="0">
              <a:sym typeface="Verdana" charset="0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 sz="22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2pPr>
            <a:lvl3pPr marL="1143000" indent="-228600"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3pPr>
            <a:lvl4pPr marL="16002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fld id="{A0670625-8C25-4DDB-A517-EF30000BB331}" type="slidenum">
              <a:rPr lang="en-US" altLang="en-US" sz="11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pPr eaLnBrk="1" hangingPunct="1">
                <a:spcBef>
                  <a:spcPct val="0"/>
                </a:spcBef>
                <a:buSzTx/>
                <a:buFontTx/>
                <a:buNone/>
              </a:pPr>
              <a:t>4</a:t>
            </a:fld>
            <a:endParaRPr lang="en-US" altLang="en-US" sz="11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8195" name="Rectangle 1"/>
          <p:cNvSpPr>
            <a:spLocks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solidFill>
            <a:srgbClr val="4B5A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 sz="22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2pPr>
            <a:lvl3pPr marL="1143000" indent="-228600"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3pPr>
            <a:lvl4pPr marL="16002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en-US" sz="1600">
              <a:solidFill>
                <a:srgbClr val="000000"/>
              </a:solidFill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pic>
        <p:nvPicPr>
          <p:cNvPr id="819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6100" y="127000"/>
            <a:ext cx="850900" cy="88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8197" name="Rectangle 3"/>
          <p:cNvSpPr>
            <a:spLocks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solidFill>
            <a:srgbClr val="4B5A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 sz="22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2pPr>
            <a:lvl3pPr marL="1143000" indent="-228600"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3pPr>
            <a:lvl4pPr marL="16002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en-US" sz="1600">
              <a:solidFill>
                <a:srgbClr val="000000"/>
              </a:solidFill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8198" name="Rectangle 4"/>
          <p:cNvSpPr>
            <a:spLocks/>
          </p:cNvSpPr>
          <p:nvPr/>
        </p:nvSpPr>
        <p:spPr bwMode="auto">
          <a:xfrm>
            <a:off x="127000" y="6661150"/>
            <a:ext cx="44450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40" bIns="0" anchor="ctr"/>
          <a:lstStyle>
            <a:lvl1pPr marL="39688"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 sz="22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2pPr>
            <a:lvl3pPr marL="1143000" indent="-228600"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3pPr>
            <a:lvl4pPr marL="16002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11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Copyright © </a:t>
            </a:r>
            <a:r>
              <a:rPr lang="en-US" altLang="en-US" sz="1100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2015 </a:t>
            </a:r>
            <a:r>
              <a:rPr lang="en-US" altLang="en-US" sz="11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The Printer Working Group. All rights reserved.</a:t>
            </a:r>
          </a:p>
        </p:txBody>
      </p:sp>
      <p:sp>
        <p:nvSpPr>
          <p:cNvPr id="8199" name="Rectangle 5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pPr eaLnBrk="1" hangingPunct="1"/>
            <a:r>
              <a:rPr lang="en-US" altLang="en-US" smtClean="0"/>
              <a:t>Approved Candidate Standards</a:t>
            </a:r>
          </a:p>
        </p:txBody>
      </p:sp>
      <p:sp>
        <p:nvSpPr>
          <p:cNvPr id="8200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 rIns="132080"/>
          <a:lstStyle/>
          <a:p>
            <a:pPr eaLnBrk="1" hangingPunct="1">
              <a:defRPr/>
            </a:pPr>
            <a:r>
              <a:rPr lang="en-US" altLang="en-US" dirty="0" smtClean="0"/>
              <a:t>PWG 5110.1-2014</a:t>
            </a:r>
          </a:p>
          <a:p>
            <a:pPr lvl="1" eaLnBrk="1" hangingPunct="1">
              <a:defRPr/>
            </a:pPr>
            <a:r>
              <a:rPr lang="en-US" altLang="en-US" dirty="0" smtClean="0"/>
              <a:t>HCD-Attributes</a:t>
            </a:r>
          </a:p>
          <a:p>
            <a:pPr eaLnBrk="1" hangingPunct="1">
              <a:defRPr/>
            </a:pPr>
            <a:r>
              <a:rPr lang="en-US" altLang="en-US" dirty="0" smtClean="0"/>
              <a:t>PWG 5110.2-2013</a:t>
            </a:r>
          </a:p>
          <a:p>
            <a:pPr lvl="1" eaLnBrk="1" hangingPunct="1">
              <a:defRPr/>
            </a:pPr>
            <a:r>
              <a:rPr lang="en-US" altLang="en-US" dirty="0" smtClean="0"/>
              <a:t>HCD-NAP</a:t>
            </a:r>
          </a:p>
          <a:p>
            <a:pPr eaLnBrk="1" hangingPunct="1">
              <a:defRPr/>
            </a:pPr>
            <a:r>
              <a:rPr lang="en-US" altLang="en-US" dirty="0" smtClean="0"/>
              <a:t>PWG 5110.3-2013</a:t>
            </a:r>
          </a:p>
          <a:p>
            <a:pPr lvl="1" eaLnBrk="1" hangingPunct="1">
              <a:defRPr/>
            </a:pPr>
            <a:r>
              <a:rPr lang="en-US" altLang="en-US" dirty="0" smtClean="0"/>
              <a:t>PWG-LOG Common Log</a:t>
            </a:r>
          </a:p>
          <a:p>
            <a:pPr marL="39688" indent="0" eaLnBrk="1" hangingPunct="1">
              <a:buFont typeface="Verdana" panose="020B0604030504040204" pitchFamily="34" charset="0"/>
              <a:buNone/>
              <a:defRPr/>
            </a:pPr>
            <a:endParaRPr lang="en-US" altLang="en-US" dirty="0" smtClean="0"/>
          </a:p>
        </p:txBody>
      </p:sp>
      <p:sp>
        <p:nvSpPr>
          <p:cNvPr id="8201" name="Text Box 7"/>
          <p:cNvSpPr txBox="1">
            <a:spLocks noChangeArrowheads="1"/>
          </p:cNvSpPr>
          <p:nvPr/>
        </p:nvSpPr>
        <p:spPr bwMode="auto">
          <a:xfrm>
            <a:off x="8788400" y="6661150"/>
            <a:ext cx="166688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 sz="22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2pPr>
            <a:lvl3pPr marL="1143000" indent="-228600"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3pPr>
            <a:lvl4pPr marL="16002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fld id="{C481B991-C079-4DE6-81AD-E4971CA52C7F}" type="slidenum">
              <a:rPr lang="en-US" altLang="en-US" sz="11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t>4</a:t>
            </a:fld>
            <a:endParaRPr lang="en-US" altLang="en-US" sz="11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 sz="22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2pPr>
            <a:lvl3pPr marL="1143000" indent="-228600"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3pPr>
            <a:lvl4pPr marL="16002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fld id="{84BA81D4-A27F-42D7-A530-07029EB64B80}" type="slidenum">
              <a:rPr lang="en-US" altLang="en-US" sz="11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pPr eaLnBrk="1" hangingPunct="1">
                <a:spcBef>
                  <a:spcPct val="0"/>
                </a:spcBef>
                <a:buSzTx/>
                <a:buFontTx/>
                <a:buNone/>
              </a:pPr>
              <a:t>5</a:t>
            </a:fld>
            <a:endParaRPr lang="en-US" altLang="en-US" sz="11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9219" name="Rectangle 1"/>
          <p:cNvSpPr>
            <a:spLocks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solidFill>
            <a:srgbClr val="4B5A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 sz="22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2pPr>
            <a:lvl3pPr marL="1143000" indent="-228600"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3pPr>
            <a:lvl4pPr marL="16002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en-US" sz="1600">
              <a:solidFill>
                <a:srgbClr val="000000"/>
              </a:solidFill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pic>
        <p:nvPicPr>
          <p:cNvPr id="922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6100" y="127000"/>
            <a:ext cx="850900" cy="88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9221" name="Rectangle 3"/>
          <p:cNvSpPr>
            <a:spLocks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solidFill>
            <a:srgbClr val="4B5A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 sz="22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2pPr>
            <a:lvl3pPr marL="1143000" indent="-228600"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3pPr>
            <a:lvl4pPr marL="16002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en-US" sz="1600">
              <a:solidFill>
                <a:srgbClr val="000000"/>
              </a:solidFill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9222" name="Rectangle 4"/>
          <p:cNvSpPr>
            <a:spLocks/>
          </p:cNvSpPr>
          <p:nvPr/>
        </p:nvSpPr>
        <p:spPr bwMode="auto">
          <a:xfrm>
            <a:off x="127000" y="6661150"/>
            <a:ext cx="44450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40" bIns="0" anchor="ctr"/>
          <a:lstStyle>
            <a:lvl1pPr marL="39688"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 sz="22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2pPr>
            <a:lvl3pPr marL="1143000" indent="-228600"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3pPr>
            <a:lvl4pPr marL="16002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11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Copyright © </a:t>
            </a:r>
            <a:r>
              <a:rPr lang="en-US" altLang="en-US" sz="1100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2015 </a:t>
            </a:r>
            <a:r>
              <a:rPr lang="en-US" altLang="en-US" sz="11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The Printer Working Group. All rights reserved.</a:t>
            </a:r>
          </a:p>
        </p:txBody>
      </p:sp>
      <p:sp>
        <p:nvSpPr>
          <p:cNvPr id="9223" name="Rectangle 5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pPr eaLnBrk="1" hangingPunct="1"/>
            <a:r>
              <a:rPr lang="en-US" altLang="en-US" smtClean="0"/>
              <a:t>Current Document Status</a:t>
            </a:r>
          </a:p>
        </p:txBody>
      </p:sp>
      <p:sp>
        <p:nvSpPr>
          <p:cNvPr id="922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191000"/>
          </a:xfrm>
        </p:spPr>
        <p:txBody>
          <a:bodyPr rIns="132080"/>
          <a:lstStyle/>
          <a:p>
            <a:pPr eaLnBrk="1" hangingPunct="1"/>
            <a:r>
              <a:rPr lang="en-US" altLang="en-US" sz="2400" dirty="0" smtClean="0"/>
              <a:t>Updated </a:t>
            </a:r>
            <a:r>
              <a:rPr lang="en-US" altLang="en-US" sz="2400" dirty="0"/>
              <a:t>IDS </a:t>
            </a:r>
            <a:r>
              <a:rPr lang="en-US" altLang="en-US" sz="2400" dirty="0" smtClean="0"/>
              <a:t>Charter approved</a:t>
            </a:r>
            <a:endParaRPr lang="en-US" altLang="en-US" sz="2400" dirty="0"/>
          </a:p>
          <a:p>
            <a:pPr eaLnBrk="1" hangingPunct="1"/>
            <a:r>
              <a:rPr lang="en-US" altLang="en-US" dirty="0" smtClean="0"/>
              <a:t>HCD-TNC Binding Document</a:t>
            </a:r>
          </a:p>
          <a:p>
            <a:pPr lvl="1" eaLnBrk="1" hangingPunct="1"/>
            <a:r>
              <a:rPr lang="en-US" altLang="en-US" dirty="0" smtClean="0"/>
              <a:t>Reopened for revision to use TNC “batch” headers</a:t>
            </a:r>
          </a:p>
          <a:p>
            <a:pPr lvl="1" eaLnBrk="1" hangingPunct="1"/>
            <a:r>
              <a:rPr lang="en-US" altLang="en-US" dirty="0" smtClean="0"/>
              <a:t>Prototype draft completion date Q2, 2015</a:t>
            </a:r>
          </a:p>
          <a:p>
            <a:pPr eaLnBrk="1" hangingPunct="1"/>
            <a:r>
              <a:rPr lang="en-US" altLang="en-US" dirty="0" smtClean="0"/>
              <a:t>IDS-Model Common Requirements</a:t>
            </a:r>
          </a:p>
          <a:p>
            <a:pPr lvl="1" eaLnBrk="1" hangingPunct="1"/>
            <a:r>
              <a:rPr lang="en-US" altLang="en-US" dirty="0" smtClean="0"/>
              <a:t>Define core IDS security model and integrate into SM3</a:t>
            </a:r>
          </a:p>
          <a:p>
            <a:pPr lvl="2" eaLnBrk="1" hangingPunct="1"/>
            <a:r>
              <a:rPr lang="en-US" altLang="en-US" dirty="0" smtClean="0"/>
              <a:t>Security Actors, Objects, Roles and Types</a:t>
            </a:r>
          </a:p>
          <a:p>
            <a:pPr lvl="2" eaLnBrk="1" hangingPunct="1"/>
            <a:r>
              <a:rPr lang="en-US" altLang="en-US" dirty="0" smtClean="0"/>
              <a:t>Security Ticket XML Schema</a:t>
            </a:r>
          </a:p>
          <a:p>
            <a:pPr lvl="2" eaLnBrk="1" hangingPunct="1"/>
            <a:r>
              <a:rPr lang="en-US" altLang="en-US" dirty="0" smtClean="0"/>
              <a:t>Security operations (WSDL)</a:t>
            </a:r>
          </a:p>
          <a:p>
            <a:pPr lvl="1" eaLnBrk="1" hangingPunct="1"/>
            <a:r>
              <a:rPr lang="en-US" altLang="en-US" dirty="0" smtClean="0"/>
              <a:t>Prototype draft completion date Q2, 2015</a:t>
            </a:r>
          </a:p>
          <a:p>
            <a:pPr eaLnBrk="1" hangingPunct="1"/>
            <a:r>
              <a:rPr lang="en-US" altLang="en-US" dirty="0" smtClean="0"/>
              <a:t>IDS-IAA specification – phase 1</a:t>
            </a:r>
          </a:p>
          <a:p>
            <a:pPr lvl="1" eaLnBrk="1" hangingPunct="1"/>
            <a:r>
              <a:rPr lang="en-US" altLang="en-US" dirty="0" smtClean="0"/>
              <a:t>Phase 1 – Initial version to address Actor and Object privileges and permissions</a:t>
            </a:r>
          </a:p>
          <a:p>
            <a:pPr lvl="1" eaLnBrk="1" hangingPunct="1"/>
            <a:r>
              <a:rPr lang="en-US" altLang="en-US" dirty="0" smtClean="0"/>
              <a:t>Prototype draft completion date Q3, 2015</a:t>
            </a:r>
          </a:p>
        </p:txBody>
      </p:sp>
      <p:sp>
        <p:nvSpPr>
          <p:cNvPr id="9225" name="Text Box 7"/>
          <p:cNvSpPr txBox="1">
            <a:spLocks noChangeArrowheads="1"/>
          </p:cNvSpPr>
          <p:nvPr/>
        </p:nvSpPr>
        <p:spPr bwMode="auto">
          <a:xfrm>
            <a:off x="8788400" y="6661150"/>
            <a:ext cx="166688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 sz="22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2pPr>
            <a:lvl3pPr marL="1143000" indent="-228600"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3pPr>
            <a:lvl4pPr marL="16002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fld id="{B13CEA16-DCBB-47CF-A6EA-B1BB3309E7DC}" type="slidenum">
              <a:rPr lang="en-US" altLang="en-US" sz="11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t>5</a:t>
            </a:fld>
            <a:endParaRPr lang="en-US" altLang="en-US" sz="11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 sz="22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2pPr>
            <a:lvl3pPr marL="1143000" indent="-228600"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3pPr>
            <a:lvl4pPr marL="16002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fld id="{6837C251-4CAD-44AE-B5EF-51F3374BD023}" type="slidenum">
              <a:rPr lang="en-US" altLang="en-US" sz="11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pPr eaLnBrk="1" hangingPunct="1">
                <a:spcBef>
                  <a:spcPct val="0"/>
                </a:spcBef>
                <a:buSzTx/>
                <a:buFontTx/>
                <a:buNone/>
              </a:pPr>
              <a:t>6</a:t>
            </a:fld>
            <a:endParaRPr lang="en-US" altLang="en-US" sz="11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0243" name="Rectangle 1"/>
          <p:cNvSpPr>
            <a:spLocks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solidFill>
            <a:srgbClr val="4B5A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 sz="22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2pPr>
            <a:lvl3pPr marL="1143000" indent="-228600"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3pPr>
            <a:lvl4pPr marL="16002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en-US" sz="1600">
              <a:solidFill>
                <a:srgbClr val="000000"/>
              </a:solidFill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pic>
        <p:nvPicPr>
          <p:cNvPr id="1024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6100" y="127000"/>
            <a:ext cx="850900" cy="88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0245" name="Rectangle 3"/>
          <p:cNvSpPr>
            <a:spLocks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solidFill>
            <a:srgbClr val="4B5A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 sz="22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2pPr>
            <a:lvl3pPr marL="1143000" indent="-228600"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3pPr>
            <a:lvl4pPr marL="16002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en-US" sz="1600">
              <a:solidFill>
                <a:srgbClr val="000000"/>
              </a:solidFill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0246" name="Rectangle 4"/>
          <p:cNvSpPr>
            <a:spLocks/>
          </p:cNvSpPr>
          <p:nvPr/>
        </p:nvSpPr>
        <p:spPr bwMode="auto">
          <a:xfrm>
            <a:off x="127000" y="6661150"/>
            <a:ext cx="44450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40" bIns="0" anchor="ctr"/>
          <a:lstStyle>
            <a:lvl1pPr marL="39688"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 sz="22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2pPr>
            <a:lvl3pPr marL="1143000" indent="-228600"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3pPr>
            <a:lvl4pPr marL="16002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11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Copyright © </a:t>
            </a:r>
            <a:r>
              <a:rPr lang="en-US" altLang="en-US" sz="1100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2015 </a:t>
            </a:r>
            <a:r>
              <a:rPr lang="en-US" altLang="en-US" sz="11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The Printer Working Group. All rights reserved.</a:t>
            </a:r>
          </a:p>
        </p:txBody>
      </p:sp>
      <p:sp>
        <p:nvSpPr>
          <p:cNvPr id="10247" name="Rectangle 5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pPr eaLnBrk="1" hangingPunct="1"/>
            <a:r>
              <a:rPr lang="en-US" altLang="en-US" smtClean="0"/>
              <a:t>Pending Documents</a:t>
            </a:r>
          </a:p>
        </p:txBody>
      </p:sp>
      <p:sp>
        <p:nvSpPr>
          <p:cNvPr id="922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191000"/>
          </a:xfrm>
        </p:spPr>
        <p:txBody>
          <a:bodyPr rIns="132080"/>
          <a:lstStyle/>
          <a:p>
            <a:pPr eaLnBrk="1" hangingPunct="1">
              <a:defRPr/>
            </a:pPr>
            <a:r>
              <a:rPr lang="en-US" altLang="en-US" dirty="0" smtClean="0"/>
              <a:t>IDS Health Remediation</a:t>
            </a:r>
          </a:p>
          <a:p>
            <a:pPr lvl="1" eaLnBrk="1" hangingPunct="1">
              <a:defRPr/>
            </a:pPr>
            <a:r>
              <a:rPr lang="en-US" altLang="en-US" dirty="0" smtClean="0"/>
              <a:t>Prototype draft completion TBD</a:t>
            </a:r>
          </a:p>
          <a:p>
            <a:pPr marL="39688" indent="0" eaLnBrk="1" hangingPunct="1">
              <a:buFont typeface="Verdana" panose="020B0604030504040204" pitchFamily="34" charset="0"/>
              <a:buNone/>
              <a:defRPr/>
            </a:pPr>
            <a:endParaRPr lang="en-US" altLang="en-US" dirty="0" smtClean="0"/>
          </a:p>
        </p:txBody>
      </p:sp>
      <p:sp>
        <p:nvSpPr>
          <p:cNvPr id="10249" name="Text Box 7"/>
          <p:cNvSpPr txBox="1">
            <a:spLocks noChangeArrowheads="1"/>
          </p:cNvSpPr>
          <p:nvPr/>
        </p:nvSpPr>
        <p:spPr bwMode="auto">
          <a:xfrm>
            <a:off x="8788400" y="6661150"/>
            <a:ext cx="166688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 sz="22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2pPr>
            <a:lvl3pPr marL="1143000" indent="-228600"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3pPr>
            <a:lvl4pPr marL="16002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fld id="{DEFB6E88-3949-4542-AB04-0031CF60FA52}" type="slidenum">
              <a:rPr lang="en-US" altLang="en-US" sz="11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t>6</a:t>
            </a:fld>
            <a:endParaRPr lang="en-US" altLang="en-US" sz="11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 sz="22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2pPr>
            <a:lvl3pPr marL="1143000" indent="-228600"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3pPr>
            <a:lvl4pPr marL="16002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fld id="{D122FFAB-2F3D-4EBF-854F-7E47215F5026}" type="slidenum">
              <a:rPr lang="en-US" altLang="en-US" sz="11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pPr eaLnBrk="1" hangingPunct="1">
                <a:spcBef>
                  <a:spcPct val="0"/>
                </a:spcBef>
                <a:buSzTx/>
                <a:buFontTx/>
                <a:buNone/>
              </a:pPr>
              <a:t>7</a:t>
            </a:fld>
            <a:endParaRPr lang="en-US" altLang="en-US" sz="11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1267" name="Rectangle 1"/>
          <p:cNvSpPr>
            <a:spLocks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solidFill>
            <a:srgbClr val="4B5A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 sz="22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2pPr>
            <a:lvl3pPr marL="1143000" indent="-228600"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3pPr>
            <a:lvl4pPr marL="16002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en-US" sz="1600">
              <a:solidFill>
                <a:srgbClr val="000000"/>
              </a:solidFill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pic>
        <p:nvPicPr>
          <p:cNvPr id="1126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6100" y="127000"/>
            <a:ext cx="850900" cy="88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1269" name="Rectangle 3"/>
          <p:cNvSpPr>
            <a:spLocks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solidFill>
            <a:srgbClr val="4B5A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 sz="22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2pPr>
            <a:lvl3pPr marL="1143000" indent="-228600"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3pPr>
            <a:lvl4pPr marL="16002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en-US" sz="1600">
              <a:solidFill>
                <a:srgbClr val="000000"/>
              </a:solidFill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1270" name="Rectangle 4"/>
          <p:cNvSpPr>
            <a:spLocks/>
          </p:cNvSpPr>
          <p:nvPr/>
        </p:nvSpPr>
        <p:spPr bwMode="auto">
          <a:xfrm>
            <a:off x="127000" y="6661150"/>
            <a:ext cx="44450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40" bIns="0" anchor="ctr"/>
          <a:lstStyle>
            <a:lvl1pPr marL="39688"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 sz="22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2pPr>
            <a:lvl3pPr marL="1143000" indent="-228600"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3pPr>
            <a:lvl4pPr marL="16002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11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Copyright © </a:t>
            </a:r>
            <a:r>
              <a:rPr lang="en-US" altLang="en-US" sz="1100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2015 </a:t>
            </a:r>
            <a:r>
              <a:rPr lang="en-US" altLang="en-US" sz="11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The Printer Working Group. All rights reserved.</a:t>
            </a:r>
          </a:p>
        </p:txBody>
      </p:sp>
      <p:sp>
        <p:nvSpPr>
          <p:cNvPr id="11271" name="Rectangle 5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pPr eaLnBrk="1" hangingPunct="1"/>
            <a:r>
              <a:rPr lang="en-US" altLang="en-US" smtClean="0"/>
              <a:t>Next Steps</a:t>
            </a:r>
          </a:p>
        </p:txBody>
      </p:sp>
      <p:sp>
        <p:nvSpPr>
          <p:cNvPr id="1127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530225" y="1295400"/>
            <a:ext cx="8229600" cy="5029200"/>
          </a:xfrm>
        </p:spPr>
        <p:txBody>
          <a:bodyPr rIns="132080"/>
          <a:lstStyle/>
          <a:p>
            <a:pPr eaLnBrk="1" hangingPunct="1">
              <a:defRPr/>
            </a:pPr>
            <a:r>
              <a:rPr lang="en-US" altLang="en-US" sz="1800" dirty="0" smtClean="0"/>
              <a:t>IDS TNC Binding</a:t>
            </a:r>
          </a:p>
          <a:p>
            <a:pPr marL="782638" lvl="2" indent="-342900" eaLnBrk="1" hangingPunct="1">
              <a:defRPr/>
            </a:pPr>
            <a:r>
              <a:rPr lang="en-US" altLang="en-US" dirty="0"/>
              <a:t>Reopened for revision to use TNC “batch” headers</a:t>
            </a:r>
          </a:p>
          <a:p>
            <a:pPr eaLnBrk="1" hangingPunct="1">
              <a:defRPr/>
            </a:pPr>
            <a:r>
              <a:rPr lang="en-US" altLang="en-US" sz="1800" dirty="0" smtClean="0"/>
              <a:t>IDS Model specification</a:t>
            </a:r>
          </a:p>
          <a:p>
            <a:pPr lvl="1" eaLnBrk="1" hangingPunct="1">
              <a:defRPr/>
            </a:pPr>
            <a:r>
              <a:rPr lang="en-US" altLang="en-US" sz="1400" dirty="0" smtClean="0"/>
              <a:t>Finalize Actor and Object roles</a:t>
            </a:r>
          </a:p>
          <a:p>
            <a:pPr lvl="1" eaLnBrk="1" hangingPunct="1">
              <a:defRPr/>
            </a:pPr>
            <a:r>
              <a:rPr lang="en-US" altLang="en-US" sz="1400" dirty="0" smtClean="0"/>
              <a:t>Complete documentation of Security Ticket top-level elements</a:t>
            </a:r>
          </a:p>
          <a:p>
            <a:pPr eaLnBrk="1" hangingPunct="1">
              <a:defRPr/>
            </a:pPr>
            <a:r>
              <a:rPr lang="en-US" altLang="en-US" sz="1800" dirty="0" smtClean="0"/>
              <a:t>IDS Identification, Authentication and Authorization specification</a:t>
            </a:r>
          </a:p>
          <a:p>
            <a:pPr lvl="1" eaLnBrk="1" hangingPunct="1">
              <a:defRPr/>
            </a:pPr>
            <a:r>
              <a:rPr lang="en-US" altLang="en-US" dirty="0" smtClean="0"/>
              <a:t>Phase 1 - Definition of core set of Policy Attributes</a:t>
            </a:r>
          </a:p>
          <a:p>
            <a:pPr lvl="2" eaLnBrk="1" hangingPunct="1">
              <a:defRPr/>
            </a:pPr>
            <a:r>
              <a:rPr lang="en-US" altLang="en-US" dirty="0" smtClean="0"/>
              <a:t>Access control values </a:t>
            </a:r>
          </a:p>
          <a:p>
            <a:pPr eaLnBrk="1" hangingPunct="1">
              <a:defRPr/>
            </a:pPr>
            <a:r>
              <a:rPr lang="en-US" altLang="en-US" sz="1800" dirty="0" smtClean="0"/>
              <a:t>MFP Technical Community - monitor progress of Protection Profile work</a:t>
            </a:r>
          </a:p>
          <a:p>
            <a:pPr eaLnBrk="1" hangingPunct="1">
              <a:defRPr/>
            </a:pPr>
            <a:r>
              <a:rPr lang="en-US" altLang="en-US" sz="1800" dirty="0" smtClean="0"/>
              <a:t>Resume IDS Health Remediation</a:t>
            </a:r>
          </a:p>
          <a:p>
            <a:pPr eaLnBrk="1" hangingPunct="1">
              <a:defRPr/>
            </a:pPr>
            <a:endParaRPr lang="en-US" altLang="en-US" dirty="0" smtClean="0"/>
          </a:p>
          <a:p>
            <a:pPr marL="39688" indent="0" eaLnBrk="1" hangingPunct="1">
              <a:buFont typeface="Verdana" panose="020B0604030504040204" pitchFamily="34" charset="0"/>
              <a:buNone/>
              <a:defRPr/>
            </a:pPr>
            <a:endParaRPr lang="en-US" altLang="en-US" dirty="0" smtClean="0"/>
          </a:p>
          <a:p>
            <a:pPr eaLnBrk="1" hangingPunct="1">
              <a:defRPr/>
            </a:pPr>
            <a:endParaRPr lang="en-US" altLang="en-US" dirty="0" smtClean="0"/>
          </a:p>
        </p:txBody>
      </p:sp>
      <p:sp>
        <p:nvSpPr>
          <p:cNvPr id="11273" name="Text Box 7"/>
          <p:cNvSpPr txBox="1">
            <a:spLocks noChangeArrowheads="1"/>
          </p:cNvSpPr>
          <p:nvPr/>
        </p:nvSpPr>
        <p:spPr bwMode="auto">
          <a:xfrm>
            <a:off x="8788400" y="6661150"/>
            <a:ext cx="166688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 sz="22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2pPr>
            <a:lvl3pPr marL="1143000" indent="-228600"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3pPr>
            <a:lvl4pPr marL="16002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fld id="{0ED8CA1D-4471-4C4D-8498-E09650C80F09}" type="slidenum">
              <a:rPr lang="en-US" altLang="en-US" sz="11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t>7</a:t>
            </a:fld>
            <a:endParaRPr lang="en-US" altLang="en-US" sz="11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 sz="22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2pPr>
            <a:lvl3pPr marL="1143000" indent="-228600"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3pPr>
            <a:lvl4pPr marL="16002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fld id="{E7005154-6F2D-4D59-9E01-36B655341553}" type="slidenum">
              <a:rPr lang="en-US" altLang="en-US" sz="11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pPr eaLnBrk="1" hangingPunct="1">
                <a:spcBef>
                  <a:spcPct val="0"/>
                </a:spcBef>
                <a:buSzTx/>
                <a:buFontTx/>
                <a:buNone/>
              </a:pPr>
              <a:t>8</a:t>
            </a:fld>
            <a:endParaRPr lang="en-US" altLang="en-US" sz="11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2291" name="Rectangle 1"/>
          <p:cNvSpPr>
            <a:spLocks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solidFill>
            <a:srgbClr val="4B5A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 sz="22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2pPr>
            <a:lvl3pPr marL="1143000" indent="-228600"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3pPr>
            <a:lvl4pPr marL="16002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en-US" sz="1600">
              <a:solidFill>
                <a:srgbClr val="000000"/>
              </a:solidFill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pic>
        <p:nvPicPr>
          <p:cNvPr id="1229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6100" y="127000"/>
            <a:ext cx="850900" cy="88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2293" name="Rectangle 3"/>
          <p:cNvSpPr>
            <a:spLocks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solidFill>
            <a:srgbClr val="4B5A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 sz="22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2pPr>
            <a:lvl3pPr marL="1143000" indent="-228600"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3pPr>
            <a:lvl4pPr marL="16002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en-US" sz="1600">
              <a:solidFill>
                <a:srgbClr val="000000"/>
              </a:solidFill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2294" name="Rectangle 4"/>
          <p:cNvSpPr>
            <a:spLocks/>
          </p:cNvSpPr>
          <p:nvPr/>
        </p:nvSpPr>
        <p:spPr bwMode="auto">
          <a:xfrm>
            <a:off x="127000" y="6661150"/>
            <a:ext cx="44450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40" bIns="0" anchor="ctr"/>
          <a:lstStyle>
            <a:lvl1pPr marL="39688"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 sz="22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2pPr>
            <a:lvl3pPr marL="1143000" indent="-228600"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3pPr>
            <a:lvl4pPr marL="16002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11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Copyright © </a:t>
            </a:r>
            <a:r>
              <a:rPr lang="en-US" altLang="en-US" sz="110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2015 </a:t>
            </a:r>
            <a:r>
              <a:rPr lang="en-US" altLang="en-US" sz="11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The Printer Working Group. </a:t>
            </a:r>
            <a:r>
              <a:rPr lang="en-US" altLang="en-US" sz="11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All rights reserved.</a:t>
            </a:r>
          </a:p>
        </p:txBody>
      </p:sp>
      <p:sp>
        <p:nvSpPr>
          <p:cNvPr id="12295" name="Rectangle 5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pPr eaLnBrk="1" hangingPunct="1"/>
            <a:r>
              <a:rPr lang="en-US" altLang="en-US" smtClean="0"/>
              <a:t>Participation</a:t>
            </a:r>
          </a:p>
        </p:txBody>
      </p:sp>
      <p:sp>
        <p:nvSpPr>
          <p:cNvPr id="1229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267200"/>
          </a:xfrm>
        </p:spPr>
        <p:txBody>
          <a:bodyPr rIns="132080"/>
          <a:lstStyle/>
          <a:p>
            <a:pPr eaLnBrk="1" hangingPunct="1">
              <a:buFont typeface="Verdana" charset="0"/>
              <a:buChar char="•"/>
              <a:defRPr/>
            </a:pPr>
            <a:r>
              <a:rPr lang="en-US" altLang="en-US" dirty="0" smtClean="0">
                <a:sym typeface="Verdana" charset="0"/>
              </a:rPr>
              <a:t>We welcome participation from PWG member companies and input from the user community</a:t>
            </a:r>
          </a:p>
          <a:p>
            <a:pPr eaLnBrk="1" hangingPunct="1">
              <a:buFont typeface="Verdana" charset="0"/>
              <a:buChar char="•"/>
              <a:defRPr/>
            </a:pPr>
            <a:r>
              <a:rPr lang="en-US" altLang="en-US" dirty="0" smtClean="0">
                <a:sym typeface="Verdana" charset="0"/>
              </a:rPr>
              <a:t>The group maintains a Web Page for IDS update</a:t>
            </a:r>
          </a:p>
          <a:p>
            <a:pPr lvl="1" eaLnBrk="1" hangingPunct="1">
              <a:buFont typeface="Verdana" charset="0"/>
              <a:buChar char="•"/>
              <a:defRPr/>
            </a:pPr>
            <a:r>
              <a:rPr lang="en-US" altLang="en-US" sz="1600" dirty="0" smtClean="0">
                <a:sym typeface="Verdana" charset="0"/>
              </a:rPr>
              <a:t>http://www.pwg.org/ids/index.html</a:t>
            </a:r>
          </a:p>
          <a:p>
            <a:pPr eaLnBrk="1" hangingPunct="1">
              <a:buFont typeface="Verdana" charset="0"/>
              <a:buChar char="•"/>
              <a:defRPr/>
            </a:pPr>
            <a:r>
              <a:rPr lang="en-US" altLang="en-US" dirty="0" smtClean="0">
                <a:sym typeface="Verdana" charset="0"/>
              </a:rPr>
              <a:t>To subscribe to the IDS mailing list, go to :</a:t>
            </a:r>
          </a:p>
          <a:p>
            <a:pPr lvl="1" eaLnBrk="1" hangingPunct="1">
              <a:buFont typeface="Verdana" charset="0"/>
              <a:buChar char="•"/>
              <a:defRPr/>
            </a:pPr>
            <a:r>
              <a:rPr lang="en-US" altLang="en-US" sz="1600" dirty="0" smtClean="0">
                <a:sym typeface="Verdana" charset="0"/>
              </a:rPr>
              <a:t>https://www.pwg.org/mailman/listinfo/ids </a:t>
            </a:r>
            <a:endParaRPr lang="en-US" altLang="en-US" dirty="0" smtClean="0">
              <a:sym typeface="Verdana" charset="0"/>
            </a:endParaRPr>
          </a:p>
          <a:p>
            <a:pPr eaLnBrk="1" hangingPunct="1">
              <a:buFont typeface="Verdana" charset="0"/>
              <a:buChar char="•"/>
              <a:defRPr/>
            </a:pPr>
            <a:r>
              <a:rPr lang="en-US" altLang="en-US" dirty="0" smtClean="0">
                <a:sym typeface="Verdana" charset="0"/>
              </a:rPr>
              <a:t>The group hold bi-weekly conference calls on Mondays at 11:00AM PST/2:00PM EST</a:t>
            </a:r>
          </a:p>
          <a:p>
            <a:pPr lvl="1" eaLnBrk="1" hangingPunct="1">
              <a:buFont typeface="Verdana" charset="0"/>
              <a:buChar char="•"/>
              <a:defRPr/>
            </a:pPr>
            <a:r>
              <a:rPr lang="en-US" altLang="en-US" dirty="0" smtClean="0">
                <a:sym typeface="Verdana" charset="0"/>
              </a:rPr>
              <a:t>Next </a:t>
            </a:r>
            <a:r>
              <a:rPr lang="en-US" altLang="en-US" smtClean="0">
                <a:sym typeface="Verdana" charset="0"/>
              </a:rPr>
              <a:t>teleconference February 16, </a:t>
            </a:r>
            <a:r>
              <a:rPr lang="en-US" altLang="en-US" dirty="0" smtClean="0">
                <a:sym typeface="Verdana" charset="0"/>
              </a:rPr>
              <a:t>2014</a:t>
            </a:r>
          </a:p>
          <a:p>
            <a:pPr marL="39688" indent="0" eaLnBrk="1" hangingPunct="1">
              <a:buFont typeface="Verdana" charset="0"/>
              <a:buNone/>
              <a:defRPr/>
            </a:pPr>
            <a:endParaRPr lang="en-US" altLang="en-US" dirty="0" smtClean="0">
              <a:sym typeface="Verdana" charset="0"/>
            </a:endParaRPr>
          </a:p>
        </p:txBody>
      </p:sp>
      <p:sp>
        <p:nvSpPr>
          <p:cNvPr id="12297" name="Text Box 7"/>
          <p:cNvSpPr txBox="1">
            <a:spLocks noChangeArrowheads="1"/>
          </p:cNvSpPr>
          <p:nvPr/>
        </p:nvSpPr>
        <p:spPr bwMode="auto">
          <a:xfrm>
            <a:off x="8788400" y="6661150"/>
            <a:ext cx="166688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 sz="22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2pPr>
            <a:lvl3pPr marL="1143000" indent="-228600" eaLnBrk="0" hangingPunct="0">
              <a:spcBef>
                <a:spcPts val="600"/>
              </a:spcBef>
              <a:buSzPct val="100000"/>
              <a:buFont typeface="Verdana" panose="020B060403050404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3pPr>
            <a:lvl4pPr marL="16002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Verdana" panose="020B0604030504040204" pitchFamily="34" charset="0"/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cs typeface="ヒラギノ角ゴ ProN W3" charset="0"/>
                <a:sym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fld id="{32BEC432-0D90-440D-90D1-913E4561EE08}" type="slidenum">
              <a:rPr lang="en-US" altLang="en-US" sz="11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t>8</a:t>
            </a:fld>
            <a:endParaRPr lang="en-US" altLang="en-US" sz="11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Titl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9933"/>
      </a:accent1>
      <a:accent2>
        <a:srgbClr val="333399"/>
      </a:accent2>
      <a:accent3>
        <a:srgbClr val="FFFFFF"/>
      </a:accent3>
      <a:accent4>
        <a:srgbClr val="000000"/>
      </a:accent4>
      <a:accent5>
        <a:srgbClr val="FFCAAD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">
      <a:majorFont>
        <a:latin typeface="Verdana"/>
        <a:ea typeface="ヒラギノ角ゴ ProN W3"/>
        <a:cs typeface="ヒラギノ角ゴ ProN W3"/>
      </a:majorFont>
      <a:minorFont>
        <a:latin typeface="Verdana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9933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N W3" charset="0"/>
            <a:cs typeface="ヒラギノ角ゴ ProN W3" charset="0"/>
            <a:sym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9933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N W3" charset="0"/>
            <a:cs typeface="ヒラギノ角ゴ ProN W3" charset="0"/>
            <a:sym typeface="Arial" charset="0"/>
          </a:defRPr>
        </a:defPPr>
      </a:lstStyle>
    </a:lnDef>
  </a:objectDefaults>
  <a:extraClrSchemeLst>
    <a:extraClrScheme>
      <a:clrScheme name="Titl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ullet Slid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9933"/>
      </a:accent1>
      <a:accent2>
        <a:srgbClr val="333399"/>
      </a:accent2>
      <a:accent3>
        <a:srgbClr val="FFFFFF"/>
      </a:accent3>
      <a:accent4>
        <a:srgbClr val="000000"/>
      </a:accent4>
      <a:accent5>
        <a:srgbClr val="FFCAAD"/>
      </a:accent5>
      <a:accent6>
        <a:srgbClr val="2D2D8A"/>
      </a:accent6>
      <a:hlink>
        <a:srgbClr val="009999"/>
      </a:hlink>
      <a:folHlink>
        <a:srgbClr val="99CC00"/>
      </a:folHlink>
    </a:clrScheme>
    <a:fontScheme name="Bullet Slide">
      <a:majorFont>
        <a:latin typeface="Verdana"/>
        <a:ea typeface="ヒラギノ角ゴ ProN W3"/>
        <a:cs typeface="ヒラギノ角ゴ ProN W3"/>
      </a:majorFont>
      <a:minorFont>
        <a:latin typeface="Verdana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9933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N W3" charset="0"/>
            <a:cs typeface="ヒラギノ角ゴ ProN W3" charset="0"/>
            <a:sym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9933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N W3" charset="0"/>
            <a:cs typeface="ヒラギノ角ゴ ProN W3" charset="0"/>
            <a:sym typeface="Arial" charset="0"/>
          </a:defRPr>
        </a:defPPr>
      </a:lstStyle>
    </a:lnDef>
  </a:objectDefaults>
  <a:extraClrSchemeLst>
    <a:extraClrScheme>
      <a:clrScheme name="Bullet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Diagram Slid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9933"/>
      </a:accent1>
      <a:accent2>
        <a:srgbClr val="333399"/>
      </a:accent2>
      <a:accent3>
        <a:srgbClr val="FFFFFF"/>
      </a:accent3>
      <a:accent4>
        <a:srgbClr val="000000"/>
      </a:accent4>
      <a:accent5>
        <a:srgbClr val="FFCAAD"/>
      </a:accent5>
      <a:accent6>
        <a:srgbClr val="2D2D8A"/>
      </a:accent6>
      <a:hlink>
        <a:srgbClr val="009999"/>
      </a:hlink>
      <a:folHlink>
        <a:srgbClr val="99CC00"/>
      </a:folHlink>
    </a:clrScheme>
    <a:fontScheme name="Diagram Slide">
      <a:majorFont>
        <a:latin typeface="Verdana"/>
        <a:ea typeface="ヒラギノ角ゴ ProN W3"/>
        <a:cs typeface="ヒラギノ角ゴ ProN W3"/>
      </a:majorFont>
      <a:minorFont>
        <a:latin typeface="Verdana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9933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N W3" charset="0"/>
            <a:cs typeface="ヒラギノ角ゴ ProN W3" charset="0"/>
            <a:sym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9933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N W3" charset="0"/>
            <a:cs typeface="ヒラギノ角ゴ ProN W3" charset="0"/>
            <a:sym typeface="Arial" charset="0"/>
          </a:defRPr>
        </a:defPPr>
      </a:lstStyle>
    </a:lnDef>
  </a:objectDefaults>
  <a:extraClrSchemeLst>
    <a:extraClrScheme>
      <a:clrScheme name="Diagram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-Column Slid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9933"/>
      </a:accent1>
      <a:accent2>
        <a:srgbClr val="333399"/>
      </a:accent2>
      <a:accent3>
        <a:srgbClr val="FFFFFF"/>
      </a:accent3>
      <a:accent4>
        <a:srgbClr val="000000"/>
      </a:accent4>
      <a:accent5>
        <a:srgbClr val="FFCAAD"/>
      </a:accent5>
      <a:accent6>
        <a:srgbClr val="2D2D8A"/>
      </a:accent6>
      <a:hlink>
        <a:srgbClr val="009999"/>
      </a:hlink>
      <a:folHlink>
        <a:srgbClr val="99CC00"/>
      </a:folHlink>
    </a:clrScheme>
    <a:fontScheme name="2-Column Slide">
      <a:majorFont>
        <a:latin typeface="Verdana"/>
        <a:ea typeface="ヒラギノ角ゴ ProN W3"/>
        <a:cs typeface="ヒラギノ角ゴ ProN W3"/>
      </a:majorFont>
      <a:minorFont>
        <a:latin typeface="Verdana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9933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N W3" charset="0"/>
            <a:cs typeface="ヒラギノ角ゴ ProN W3" charset="0"/>
            <a:sym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9933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N W3" charset="0"/>
            <a:cs typeface="ヒラギノ角ゴ ProN W3" charset="0"/>
            <a:sym typeface="Arial" charset="0"/>
          </a:defRPr>
        </a:defPPr>
      </a:lstStyle>
    </a:lnDef>
  </a:objectDefaults>
  <a:extraClrSchemeLst>
    <a:extraClrScheme>
      <a:clrScheme name="2-Column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1697</TotalTime>
  <Pages>0</Pages>
  <Words>517</Words>
  <Characters>0</Characters>
  <Application>Microsoft Office PowerPoint</Application>
  <PresentationFormat>On-screen Show (4:3)</PresentationFormat>
  <Lines>0</Lines>
  <Paragraphs>89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Title</vt:lpstr>
      <vt:lpstr>Bullet Slide</vt:lpstr>
      <vt:lpstr>Diagram Slide</vt:lpstr>
      <vt:lpstr>2-Column Slide</vt:lpstr>
      <vt:lpstr>PWG Plenary Status Report IDS Working Group</vt:lpstr>
      <vt:lpstr>Purpose of the effort</vt:lpstr>
      <vt:lpstr>Officers</vt:lpstr>
      <vt:lpstr>Approved Candidate Standards</vt:lpstr>
      <vt:lpstr>Current Document Status</vt:lpstr>
      <vt:lpstr>Pending Documents</vt:lpstr>
      <vt:lpstr>Next Steps</vt:lpstr>
      <vt:lpstr>Participation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Jerry Thrasher</dc:creator>
  <cp:lastModifiedBy>Joe Murdock</cp:lastModifiedBy>
  <cp:revision>77</cp:revision>
  <dcterms:modified xsi:type="dcterms:W3CDTF">2015-01-26T19:26:05Z</dcterms:modified>
</cp:coreProperties>
</file>