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417" r:id="rId2"/>
    <p:sldId id="257" r:id="rId3"/>
    <p:sldId id="258" r:id="rId4"/>
    <p:sldId id="374" r:id="rId5"/>
    <p:sldId id="259" r:id="rId6"/>
    <p:sldId id="260" r:id="rId7"/>
    <p:sldId id="261" r:id="rId8"/>
    <p:sldId id="262" r:id="rId9"/>
    <p:sldId id="424" r:id="rId10"/>
    <p:sldId id="419" r:id="rId11"/>
    <p:sldId id="429" r:id="rId12"/>
    <p:sldId id="404" r:id="rId13"/>
    <p:sldId id="266" r:id="rId14"/>
    <p:sldId id="403" r:id="rId15"/>
    <p:sldId id="264" r:id="rId16"/>
    <p:sldId id="332" r:id="rId17"/>
    <p:sldId id="407" r:id="rId18"/>
    <p:sldId id="409" r:id="rId19"/>
    <p:sldId id="408" r:id="rId20"/>
    <p:sldId id="267" r:id="rId21"/>
    <p:sldId id="268" r:id="rId22"/>
    <p:sldId id="269" r:id="rId23"/>
    <p:sldId id="410" r:id="rId24"/>
    <p:sldId id="292" r:id="rId25"/>
    <p:sldId id="388" r:id="rId26"/>
    <p:sldId id="389" r:id="rId27"/>
    <p:sldId id="390" r:id="rId28"/>
    <p:sldId id="386" r:id="rId29"/>
    <p:sldId id="378" r:id="rId30"/>
    <p:sldId id="436" r:id="rId31"/>
    <p:sldId id="437" r:id="rId32"/>
    <p:sldId id="438" r:id="rId33"/>
    <p:sldId id="263" r:id="rId34"/>
    <p:sldId id="439" r:id="rId35"/>
    <p:sldId id="284" r:id="rId36"/>
    <p:sldId id="287" r:id="rId37"/>
    <p:sldId id="370" r:id="rId38"/>
    <p:sldId id="371" r:id="rId39"/>
    <p:sldId id="384" r:id="rId40"/>
    <p:sldId id="383" r:id="rId41"/>
    <p:sldId id="385" r:id="rId42"/>
    <p:sldId id="382" r:id="rId43"/>
    <p:sldId id="387" r:id="rId44"/>
    <p:sldId id="396" r:id="rId45"/>
    <p:sldId id="435" r:id="rId46"/>
    <p:sldId id="434" r:id="rId47"/>
    <p:sldId id="400" r:id="rId48"/>
    <p:sldId id="289" r:id="rId49"/>
    <p:sldId id="290" r:id="rId5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E6362-E425-DD48-97B7-F84FF13C213C}" v="14" dt="2020-08-18T14:31:05.581"/>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9"/>
    <p:restoredTop sz="96018"/>
  </p:normalViewPr>
  <p:slideViewPr>
    <p:cSldViewPr snapToGrid="0" snapToObjects="1">
      <p:cViewPr varScale="1">
        <p:scale>
          <a:sx n="108" d="100"/>
          <a:sy n="108" d="100"/>
        </p:scale>
        <p:origin x="1328" y="192"/>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697E6362-E425-DD48-97B7-F84FF13C213C}"/>
    <pc:docChg chg="undo custSel addSld delSld modSld">
      <pc:chgData name="Kennedy, Smith (Wireless &amp; IPP Standards)" userId="0eeb2244-425b-4283-bee1-e4f5d8874cb0" providerId="ADAL" clId="{697E6362-E425-DD48-97B7-F84FF13C213C}" dt="2020-08-18T14:51:59.631" v="161" actId="20577"/>
      <pc:docMkLst>
        <pc:docMk/>
      </pc:docMkLst>
      <pc:sldChg chg="addSp delSp modSp add mod">
        <pc:chgData name="Kennedy, Smith (Wireless &amp; IPP Standards)" userId="0eeb2244-425b-4283-bee1-e4f5d8874cb0" providerId="ADAL" clId="{697E6362-E425-DD48-97B7-F84FF13C213C}" dt="2020-08-18T14:34:22.873" v="160" actId="20577"/>
        <pc:sldMkLst>
          <pc:docMk/>
          <pc:sldMk cId="1890648065" sldId="263"/>
        </pc:sldMkLst>
        <pc:spChg chg="add mod">
          <ac:chgData name="Kennedy, Smith (Wireless &amp; IPP Standards)" userId="0eeb2244-425b-4283-bee1-e4f5d8874cb0" providerId="ADAL" clId="{697E6362-E425-DD48-97B7-F84FF13C213C}" dt="2020-08-10T17:08:40.680" v="67"/>
          <ac:spMkLst>
            <pc:docMk/>
            <pc:sldMk cId="1890648065" sldId="263"/>
            <ac:spMk id="10" creationId="{593EC1E2-FE42-694B-8108-8023220426F3}"/>
          </ac:spMkLst>
        </pc:spChg>
        <pc:spChg chg="del">
          <ac:chgData name="Kennedy, Smith (Wireless &amp; IPP Standards)" userId="0eeb2244-425b-4283-bee1-e4f5d8874cb0" providerId="ADAL" clId="{697E6362-E425-DD48-97B7-F84FF13C213C}" dt="2020-08-10T17:07:50.486" v="53" actId="478"/>
          <ac:spMkLst>
            <pc:docMk/>
            <pc:sldMk cId="1890648065" sldId="263"/>
            <ac:spMk id="136" creationId="{00000000-0000-0000-0000-000000000000}"/>
          </ac:spMkLst>
        </pc:spChg>
        <pc:spChg chg="del">
          <ac:chgData name="Kennedy, Smith (Wireless &amp; IPP Standards)" userId="0eeb2244-425b-4283-bee1-e4f5d8874cb0" providerId="ADAL" clId="{697E6362-E425-DD48-97B7-F84FF13C213C}" dt="2020-08-10T17:07:52.812" v="54" actId="478"/>
          <ac:spMkLst>
            <pc:docMk/>
            <pc:sldMk cId="1890648065" sldId="263"/>
            <ac:spMk id="138" creationId="{00000000-0000-0000-0000-000000000000}"/>
          </ac:spMkLst>
        </pc:spChg>
        <pc:spChg chg="del">
          <ac:chgData name="Kennedy, Smith (Wireless &amp; IPP Standards)" userId="0eeb2244-425b-4283-bee1-e4f5d8874cb0" providerId="ADAL" clId="{697E6362-E425-DD48-97B7-F84FF13C213C}" dt="2020-08-10T17:07:53.988" v="55" actId="478"/>
          <ac:spMkLst>
            <pc:docMk/>
            <pc:sldMk cId="1890648065" sldId="263"/>
            <ac:spMk id="139" creationId="{00000000-0000-0000-0000-000000000000}"/>
          </ac:spMkLst>
        </pc:spChg>
        <pc:spChg chg="del">
          <ac:chgData name="Kennedy, Smith (Wireless &amp; IPP Standards)" userId="0eeb2244-425b-4283-bee1-e4f5d8874cb0" providerId="ADAL" clId="{697E6362-E425-DD48-97B7-F84FF13C213C}" dt="2020-08-10T17:07:49.085" v="52" actId="478"/>
          <ac:spMkLst>
            <pc:docMk/>
            <pc:sldMk cId="1890648065" sldId="263"/>
            <ac:spMk id="140" creationId="{00000000-0000-0000-0000-000000000000}"/>
          </ac:spMkLst>
        </pc:spChg>
        <pc:spChg chg="mod">
          <ac:chgData name="Kennedy, Smith (Wireless &amp; IPP Standards)" userId="0eeb2244-425b-4283-bee1-e4f5d8874cb0" providerId="ADAL" clId="{697E6362-E425-DD48-97B7-F84FF13C213C}" dt="2020-08-18T14:34:22.873" v="160" actId="20577"/>
          <ac:spMkLst>
            <pc:docMk/>
            <pc:sldMk cId="1890648065" sldId="263"/>
            <ac:spMk id="142" creationId="{00000000-0000-0000-0000-000000000000}"/>
          </ac:spMkLst>
        </pc:spChg>
        <pc:spChg chg="mod">
          <ac:chgData name="Kennedy, Smith (Wireless &amp; IPP Standards)" userId="0eeb2244-425b-4283-bee1-e4f5d8874cb0" providerId="ADAL" clId="{697E6362-E425-DD48-97B7-F84FF13C213C}" dt="2020-08-10T17:06:52.940" v="35"/>
          <ac:spMkLst>
            <pc:docMk/>
            <pc:sldMk cId="1890648065" sldId="263"/>
            <ac:spMk id="143" creationId="{00000000-0000-0000-0000-000000000000}"/>
          </ac:spMkLst>
        </pc:spChg>
        <pc:picChg chg="del">
          <ac:chgData name="Kennedy, Smith (Wireless &amp; IPP Standards)" userId="0eeb2244-425b-4283-bee1-e4f5d8874cb0" providerId="ADAL" clId="{697E6362-E425-DD48-97B7-F84FF13C213C}" dt="2020-08-10T17:07:49.085" v="52" actId="478"/>
          <ac:picMkLst>
            <pc:docMk/>
            <pc:sldMk cId="1890648065" sldId="263"/>
            <ac:picMk id="137" creationId="{00000000-0000-0000-0000-000000000000}"/>
          </ac:picMkLst>
        </pc:picChg>
      </pc:sldChg>
      <pc:sldChg chg="del">
        <pc:chgData name="Kennedy, Smith (Wireless &amp; IPP Standards)" userId="0eeb2244-425b-4283-bee1-e4f5d8874cb0" providerId="ADAL" clId="{697E6362-E425-DD48-97B7-F84FF13C213C}" dt="2020-08-10T17:06:46.518" v="33" actId="2696"/>
        <pc:sldMkLst>
          <pc:docMk/>
          <pc:sldMk cId="3400977302" sldId="263"/>
        </pc:sldMkLst>
      </pc:sldChg>
      <pc:sldChg chg="addSp delSp modSp add del mod">
        <pc:chgData name="Kennedy, Smith (Wireless &amp; IPP Standards)" userId="0eeb2244-425b-4283-bee1-e4f5d8874cb0" providerId="ADAL" clId="{697E6362-E425-DD48-97B7-F84FF13C213C}" dt="2020-08-10T18:13:13.467" v="70" actId="2696"/>
        <pc:sldMkLst>
          <pc:docMk/>
          <pc:sldMk cId="2683808499" sldId="265"/>
        </pc:sldMkLst>
        <pc:spChg chg="add mod">
          <ac:chgData name="Kennedy, Smith (Wireless &amp; IPP Standards)" userId="0eeb2244-425b-4283-bee1-e4f5d8874cb0" providerId="ADAL" clId="{697E6362-E425-DD48-97B7-F84FF13C213C}" dt="2020-08-10T17:08:44.782" v="69"/>
          <ac:spMkLst>
            <pc:docMk/>
            <pc:sldMk cId="2683808499" sldId="265"/>
            <ac:spMk id="10" creationId="{127C55D6-3506-C744-B206-F56420D654D9}"/>
          </ac:spMkLst>
        </pc:spChg>
        <pc:spChg chg="del">
          <ac:chgData name="Kennedy, Smith (Wireless &amp; IPP Standards)" userId="0eeb2244-425b-4283-bee1-e4f5d8874cb0" providerId="ADAL" clId="{697E6362-E425-DD48-97B7-F84FF13C213C}" dt="2020-08-10T17:08:15.773" v="61" actId="478"/>
          <ac:spMkLst>
            <pc:docMk/>
            <pc:sldMk cId="2683808499" sldId="265"/>
            <ac:spMk id="154" creationId="{00000000-0000-0000-0000-000000000000}"/>
          </ac:spMkLst>
        </pc:spChg>
        <pc:spChg chg="del">
          <ac:chgData name="Kennedy, Smith (Wireless &amp; IPP Standards)" userId="0eeb2244-425b-4283-bee1-e4f5d8874cb0" providerId="ADAL" clId="{697E6362-E425-DD48-97B7-F84FF13C213C}" dt="2020-08-10T17:08:18.626" v="62" actId="478"/>
          <ac:spMkLst>
            <pc:docMk/>
            <pc:sldMk cId="2683808499" sldId="265"/>
            <ac:spMk id="156" creationId="{00000000-0000-0000-0000-000000000000}"/>
          </ac:spMkLst>
        </pc:spChg>
        <pc:spChg chg="del">
          <ac:chgData name="Kennedy, Smith (Wireless &amp; IPP Standards)" userId="0eeb2244-425b-4283-bee1-e4f5d8874cb0" providerId="ADAL" clId="{697E6362-E425-DD48-97B7-F84FF13C213C}" dt="2020-08-10T17:08:19.595" v="63" actId="478"/>
          <ac:spMkLst>
            <pc:docMk/>
            <pc:sldMk cId="2683808499" sldId="265"/>
            <ac:spMk id="157" creationId="{00000000-0000-0000-0000-000000000000}"/>
          </ac:spMkLst>
        </pc:spChg>
        <pc:spChg chg="del">
          <ac:chgData name="Kennedy, Smith (Wireless &amp; IPP Standards)" userId="0eeb2244-425b-4283-bee1-e4f5d8874cb0" providerId="ADAL" clId="{697E6362-E425-DD48-97B7-F84FF13C213C}" dt="2020-08-10T17:08:14.319" v="60" actId="478"/>
          <ac:spMkLst>
            <pc:docMk/>
            <pc:sldMk cId="2683808499" sldId="265"/>
            <ac:spMk id="158" creationId="{00000000-0000-0000-0000-000000000000}"/>
          </ac:spMkLst>
        </pc:spChg>
        <pc:spChg chg="mod">
          <ac:chgData name="Kennedy, Smith (Wireless &amp; IPP Standards)" userId="0eeb2244-425b-4283-bee1-e4f5d8874cb0" providerId="ADAL" clId="{697E6362-E425-DD48-97B7-F84FF13C213C}" dt="2020-08-10T17:06:52.940" v="35"/>
          <ac:spMkLst>
            <pc:docMk/>
            <pc:sldMk cId="2683808499" sldId="265"/>
            <ac:spMk id="161" creationId="{00000000-0000-0000-0000-000000000000}"/>
          </ac:spMkLst>
        </pc:spChg>
        <pc:picChg chg="del">
          <ac:chgData name="Kennedy, Smith (Wireless &amp; IPP Standards)" userId="0eeb2244-425b-4283-bee1-e4f5d8874cb0" providerId="ADAL" clId="{697E6362-E425-DD48-97B7-F84FF13C213C}" dt="2020-08-10T17:08:14.319" v="60" actId="478"/>
          <ac:picMkLst>
            <pc:docMk/>
            <pc:sldMk cId="2683808499" sldId="265"/>
            <ac:picMk id="155" creationId="{00000000-0000-0000-0000-000000000000}"/>
          </ac:picMkLst>
        </pc:picChg>
      </pc:sldChg>
      <pc:sldChg chg="modSp mod">
        <pc:chgData name="Kennedy, Smith (Wireless &amp; IPP Standards)" userId="0eeb2244-425b-4283-bee1-e4f5d8874cb0" providerId="ADAL" clId="{697E6362-E425-DD48-97B7-F84FF13C213C}" dt="2020-08-10T17:04:33.787" v="29" actId="12788"/>
        <pc:sldMkLst>
          <pc:docMk/>
          <pc:sldMk cId="0" sldId="269"/>
        </pc:sldMkLst>
        <pc:picChg chg="mod">
          <ac:chgData name="Kennedy, Smith (Wireless &amp; IPP Standards)" userId="0eeb2244-425b-4283-bee1-e4f5d8874cb0" providerId="ADAL" clId="{697E6362-E425-DD48-97B7-F84FF13C213C}" dt="2020-08-10T17:04:33.787" v="29" actId="12788"/>
          <ac:picMkLst>
            <pc:docMk/>
            <pc:sldMk cId="0" sldId="269"/>
            <ac:picMk id="3" creationId="{629672C2-7973-6F4E-9EEB-AFFC631BDC04}"/>
          </ac:picMkLst>
        </pc:picChg>
      </pc:sldChg>
      <pc:sldChg chg="addSp delSp modSp add mod">
        <pc:chgData name="Kennedy, Smith (Wireless &amp; IPP Standards)" userId="0eeb2244-425b-4283-bee1-e4f5d8874cb0" providerId="ADAL" clId="{697E6362-E425-DD48-97B7-F84FF13C213C}" dt="2020-08-10T18:14:16.202" v="76"/>
        <pc:sldMkLst>
          <pc:docMk/>
          <pc:sldMk cId="1702024959" sldId="284"/>
        </pc:sldMkLst>
        <pc:spChg chg="add mod">
          <ac:chgData name="Kennedy, Smith (Wireless &amp; IPP Standards)" userId="0eeb2244-425b-4283-bee1-e4f5d8874cb0" providerId="ADAL" clId="{697E6362-E425-DD48-97B7-F84FF13C213C}" dt="2020-08-10T18:14:16.202" v="76"/>
          <ac:spMkLst>
            <pc:docMk/>
            <pc:sldMk cId="1702024959" sldId="284"/>
            <ac:spMk id="10" creationId="{28ECB3E3-FBA7-9C4C-B749-849B492A0C24}"/>
          </ac:spMkLst>
        </pc:spChg>
        <pc:spChg chg="del">
          <ac:chgData name="Kennedy, Smith (Wireless &amp; IPP Standards)" userId="0eeb2244-425b-4283-bee1-e4f5d8874cb0" providerId="ADAL" clId="{697E6362-E425-DD48-97B7-F84FF13C213C}" dt="2020-08-10T18:14:04.893" v="73" actId="478"/>
          <ac:spMkLst>
            <pc:docMk/>
            <pc:sldMk cId="1702024959" sldId="284"/>
            <ac:spMk id="327" creationId="{00000000-0000-0000-0000-000000000000}"/>
          </ac:spMkLst>
        </pc:spChg>
        <pc:spChg chg="del">
          <ac:chgData name="Kennedy, Smith (Wireless &amp; IPP Standards)" userId="0eeb2244-425b-4283-bee1-e4f5d8874cb0" providerId="ADAL" clId="{697E6362-E425-DD48-97B7-F84FF13C213C}" dt="2020-08-10T18:14:07.296" v="74" actId="478"/>
          <ac:spMkLst>
            <pc:docMk/>
            <pc:sldMk cId="1702024959" sldId="284"/>
            <ac:spMk id="329" creationId="{00000000-0000-0000-0000-000000000000}"/>
          </ac:spMkLst>
        </pc:spChg>
        <pc:spChg chg="del">
          <ac:chgData name="Kennedy, Smith (Wireless &amp; IPP Standards)" userId="0eeb2244-425b-4283-bee1-e4f5d8874cb0" providerId="ADAL" clId="{697E6362-E425-DD48-97B7-F84FF13C213C}" dt="2020-08-10T18:14:08.601" v="75" actId="478"/>
          <ac:spMkLst>
            <pc:docMk/>
            <pc:sldMk cId="1702024959" sldId="284"/>
            <ac:spMk id="330" creationId="{00000000-0000-0000-0000-000000000000}"/>
          </ac:spMkLst>
        </pc:spChg>
        <pc:spChg chg="del">
          <ac:chgData name="Kennedy, Smith (Wireless &amp; IPP Standards)" userId="0eeb2244-425b-4283-bee1-e4f5d8874cb0" providerId="ADAL" clId="{697E6362-E425-DD48-97B7-F84FF13C213C}" dt="2020-08-10T18:14:03.866" v="72" actId="478"/>
          <ac:spMkLst>
            <pc:docMk/>
            <pc:sldMk cId="1702024959" sldId="284"/>
            <ac:spMk id="331" creationId="{00000000-0000-0000-0000-000000000000}"/>
          </ac:spMkLst>
        </pc:spChg>
        <pc:spChg chg="mod">
          <ac:chgData name="Kennedy, Smith (Wireless &amp; IPP Standards)" userId="0eeb2244-425b-4283-bee1-e4f5d8874cb0" providerId="ADAL" clId="{697E6362-E425-DD48-97B7-F84FF13C213C}" dt="2020-08-10T18:13:59.415" v="71"/>
          <ac:spMkLst>
            <pc:docMk/>
            <pc:sldMk cId="1702024959" sldId="284"/>
            <ac:spMk id="334" creationId="{00000000-0000-0000-0000-000000000000}"/>
          </ac:spMkLst>
        </pc:spChg>
        <pc:picChg chg="del">
          <ac:chgData name="Kennedy, Smith (Wireless &amp; IPP Standards)" userId="0eeb2244-425b-4283-bee1-e4f5d8874cb0" providerId="ADAL" clId="{697E6362-E425-DD48-97B7-F84FF13C213C}" dt="2020-08-10T18:14:03.866" v="72" actId="478"/>
          <ac:picMkLst>
            <pc:docMk/>
            <pc:sldMk cId="1702024959" sldId="284"/>
            <ac:picMk id="328" creationId="{00000000-0000-0000-0000-000000000000}"/>
          </ac:picMkLst>
        </pc:picChg>
      </pc:sldChg>
      <pc:sldChg chg="add del">
        <pc:chgData name="Kennedy, Smith (Wireless &amp; IPP Standards)" userId="0eeb2244-425b-4283-bee1-e4f5d8874cb0" providerId="ADAL" clId="{697E6362-E425-DD48-97B7-F84FF13C213C}" dt="2020-08-18T14:30:59.390" v="115" actId="2696"/>
        <pc:sldMkLst>
          <pc:docMk/>
          <pc:sldMk cId="103165747" sldId="292"/>
        </pc:sldMkLst>
      </pc:sldChg>
      <pc:sldChg chg="del">
        <pc:chgData name="Kennedy, Smith (Wireless &amp; IPP Standards)" userId="0eeb2244-425b-4283-bee1-e4f5d8874cb0" providerId="ADAL" clId="{697E6362-E425-DD48-97B7-F84FF13C213C}" dt="2020-08-10T13:48:19.318" v="0" actId="2696"/>
        <pc:sldMkLst>
          <pc:docMk/>
          <pc:sldMk cId="2214080085" sldId="292"/>
        </pc:sldMkLst>
      </pc:sldChg>
      <pc:sldChg chg="delSp add mod">
        <pc:chgData name="Kennedy, Smith (Wireless &amp; IPP Standards)" userId="0eeb2244-425b-4283-bee1-e4f5d8874cb0" providerId="ADAL" clId="{697E6362-E425-DD48-97B7-F84FF13C213C}" dt="2020-08-18T14:31:16.468" v="122" actId="478"/>
        <pc:sldMkLst>
          <pc:docMk/>
          <pc:sldMk cId="3142751478" sldId="292"/>
        </pc:sldMkLst>
        <pc:spChg chg="del">
          <ac:chgData name="Kennedy, Smith (Wireless &amp; IPP Standards)" userId="0eeb2244-425b-4283-bee1-e4f5d8874cb0" providerId="ADAL" clId="{697E6362-E425-DD48-97B7-F84FF13C213C}" dt="2020-08-18T14:31:16.468" v="122" actId="478"/>
          <ac:spMkLst>
            <pc:docMk/>
            <pc:sldMk cId="3142751478" sldId="292"/>
            <ac:spMk id="313" creationId="{00000000-0000-0000-0000-000000000000}"/>
          </ac:spMkLst>
        </pc:spChg>
        <pc:picChg chg="del">
          <ac:chgData name="Kennedy, Smith (Wireless &amp; IPP Standards)" userId="0eeb2244-425b-4283-bee1-e4f5d8874cb0" providerId="ADAL" clId="{697E6362-E425-DD48-97B7-F84FF13C213C}" dt="2020-08-18T14:31:13.988" v="121" actId="478"/>
          <ac:picMkLst>
            <pc:docMk/>
            <pc:sldMk cId="3142751478" sldId="292"/>
            <ac:picMk id="310" creationId="{00000000-0000-0000-0000-000000000000}"/>
          </ac:picMkLst>
        </pc:picChg>
      </pc:sldChg>
      <pc:sldChg chg="modSp mod">
        <pc:chgData name="Kennedy, Smith (Wireless &amp; IPP Standards)" userId="0eeb2244-425b-4283-bee1-e4f5d8874cb0" providerId="ADAL" clId="{697E6362-E425-DD48-97B7-F84FF13C213C}" dt="2020-08-13T19:16:11.174" v="105" actId="20577"/>
        <pc:sldMkLst>
          <pc:docMk/>
          <pc:sldMk cId="938862281" sldId="332"/>
        </pc:sldMkLst>
        <pc:spChg chg="mod">
          <ac:chgData name="Kennedy, Smith (Wireless &amp; IPP Standards)" userId="0eeb2244-425b-4283-bee1-e4f5d8874cb0" providerId="ADAL" clId="{697E6362-E425-DD48-97B7-F84FF13C213C}" dt="2020-08-13T19:16:11.174" v="105" actId="20577"/>
          <ac:spMkLst>
            <pc:docMk/>
            <pc:sldMk cId="938862281" sldId="332"/>
            <ac:spMk id="3" creationId="{00000000-0000-0000-0000-000000000000}"/>
          </ac:spMkLst>
        </pc:spChg>
      </pc:sldChg>
      <pc:sldChg chg="del">
        <pc:chgData name="Kennedy, Smith (Wireless &amp; IPP Standards)" userId="0eeb2244-425b-4283-bee1-e4f5d8874cb0" providerId="ADAL" clId="{697E6362-E425-DD48-97B7-F84FF13C213C}" dt="2020-08-10T14:15:02.708" v="13" actId="2696"/>
        <pc:sldMkLst>
          <pc:docMk/>
          <pc:sldMk cId="1699669393" sldId="370"/>
        </pc:sldMkLst>
      </pc:sldChg>
      <pc:sldChg chg="add">
        <pc:chgData name="Kennedy, Smith (Wireless &amp; IPP Standards)" userId="0eeb2244-425b-4283-bee1-e4f5d8874cb0" providerId="ADAL" clId="{697E6362-E425-DD48-97B7-F84FF13C213C}" dt="2020-08-10T14:15:07.142" v="18"/>
        <pc:sldMkLst>
          <pc:docMk/>
          <pc:sldMk cId="3590698422" sldId="370"/>
        </pc:sldMkLst>
      </pc:sldChg>
      <pc:sldChg chg="add">
        <pc:chgData name="Kennedy, Smith (Wireless &amp; IPP Standards)" userId="0eeb2244-425b-4283-bee1-e4f5d8874cb0" providerId="ADAL" clId="{697E6362-E425-DD48-97B7-F84FF13C213C}" dt="2020-08-10T14:15:07.142" v="18"/>
        <pc:sldMkLst>
          <pc:docMk/>
          <pc:sldMk cId="2564231063" sldId="371"/>
        </pc:sldMkLst>
      </pc:sldChg>
      <pc:sldChg chg="del">
        <pc:chgData name="Kennedy, Smith (Wireless &amp; IPP Standards)" userId="0eeb2244-425b-4283-bee1-e4f5d8874cb0" providerId="ADAL" clId="{697E6362-E425-DD48-97B7-F84FF13C213C}" dt="2020-08-10T14:15:02.738" v="14" actId="2696"/>
        <pc:sldMkLst>
          <pc:docMk/>
          <pc:sldMk cId="3738091204" sldId="371"/>
        </pc:sldMkLst>
      </pc:sldChg>
      <pc:sldChg chg="del">
        <pc:chgData name="Kennedy, Smith (Wireless &amp; IPP Standards)" userId="0eeb2244-425b-4283-bee1-e4f5d8874cb0" providerId="ADAL" clId="{697E6362-E425-DD48-97B7-F84FF13C213C}" dt="2020-08-10T14:15:02.817" v="17" actId="2696"/>
        <pc:sldMkLst>
          <pc:docMk/>
          <pc:sldMk cId="802884454" sldId="382"/>
        </pc:sldMkLst>
      </pc:sldChg>
      <pc:sldChg chg="add">
        <pc:chgData name="Kennedy, Smith (Wireless &amp; IPP Standards)" userId="0eeb2244-425b-4283-bee1-e4f5d8874cb0" providerId="ADAL" clId="{697E6362-E425-DD48-97B7-F84FF13C213C}" dt="2020-08-10T14:15:07.142" v="18"/>
        <pc:sldMkLst>
          <pc:docMk/>
          <pc:sldMk cId="2588845818" sldId="382"/>
        </pc:sldMkLst>
      </pc:sldChg>
      <pc:sldChg chg="del">
        <pc:chgData name="Kennedy, Smith (Wireless &amp; IPP Standards)" userId="0eeb2244-425b-4283-bee1-e4f5d8874cb0" providerId="ADAL" clId="{697E6362-E425-DD48-97B7-F84FF13C213C}" dt="2020-08-10T14:15:02.798" v="16" actId="2696"/>
        <pc:sldMkLst>
          <pc:docMk/>
          <pc:sldMk cId="154040956" sldId="383"/>
        </pc:sldMkLst>
      </pc:sldChg>
      <pc:sldChg chg="add">
        <pc:chgData name="Kennedy, Smith (Wireless &amp; IPP Standards)" userId="0eeb2244-425b-4283-bee1-e4f5d8874cb0" providerId="ADAL" clId="{697E6362-E425-DD48-97B7-F84FF13C213C}" dt="2020-08-10T14:15:07.142" v="18"/>
        <pc:sldMkLst>
          <pc:docMk/>
          <pc:sldMk cId="333938577" sldId="383"/>
        </pc:sldMkLst>
      </pc:sldChg>
      <pc:sldChg chg="modSp add mod">
        <pc:chgData name="Kennedy, Smith (Wireless &amp; IPP Standards)" userId="0eeb2244-425b-4283-bee1-e4f5d8874cb0" providerId="ADAL" clId="{697E6362-E425-DD48-97B7-F84FF13C213C}" dt="2020-08-18T14:51:59.631" v="161" actId="20577"/>
        <pc:sldMkLst>
          <pc:docMk/>
          <pc:sldMk cId="371770483" sldId="384"/>
        </pc:sldMkLst>
        <pc:spChg chg="mod">
          <ac:chgData name="Kennedy, Smith (Wireless &amp; IPP Standards)" userId="0eeb2244-425b-4283-bee1-e4f5d8874cb0" providerId="ADAL" clId="{697E6362-E425-DD48-97B7-F84FF13C213C}" dt="2020-08-18T14:51:59.631" v="161" actId="20577"/>
          <ac:spMkLst>
            <pc:docMk/>
            <pc:sldMk cId="371770483" sldId="384"/>
            <ac:spMk id="369" creationId="{00000000-0000-0000-0000-000000000000}"/>
          </ac:spMkLst>
        </pc:spChg>
      </pc:sldChg>
      <pc:sldChg chg="del">
        <pc:chgData name="Kennedy, Smith (Wireless &amp; IPP Standards)" userId="0eeb2244-425b-4283-bee1-e4f5d8874cb0" providerId="ADAL" clId="{697E6362-E425-DD48-97B7-F84FF13C213C}" dt="2020-08-10T14:15:02.770" v="15" actId="2696"/>
        <pc:sldMkLst>
          <pc:docMk/>
          <pc:sldMk cId="3771112112" sldId="384"/>
        </pc:sldMkLst>
      </pc:sldChg>
      <pc:sldChg chg="add">
        <pc:chgData name="Kennedy, Smith (Wireless &amp; IPP Standards)" userId="0eeb2244-425b-4283-bee1-e4f5d8874cb0" providerId="ADAL" clId="{697E6362-E425-DD48-97B7-F84FF13C213C}" dt="2020-08-10T14:15:07.142" v="18"/>
        <pc:sldMkLst>
          <pc:docMk/>
          <pc:sldMk cId="606383181" sldId="385"/>
        </pc:sldMkLst>
      </pc:sldChg>
      <pc:sldChg chg="delSp add mod">
        <pc:chgData name="Kennedy, Smith (Wireless &amp; IPP Standards)" userId="0eeb2244-425b-4283-bee1-e4f5d8874cb0" providerId="ADAL" clId="{697E6362-E425-DD48-97B7-F84FF13C213C}" dt="2020-08-18T14:31:50.549" v="126" actId="478"/>
        <pc:sldMkLst>
          <pc:docMk/>
          <pc:sldMk cId="1409048826" sldId="386"/>
        </pc:sldMkLst>
        <pc:spChg chg="del">
          <ac:chgData name="Kennedy, Smith (Wireless &amp; IPP Standards)" userId="0eeb2244-425b-4283-bee1-e4f5d8874cb0" providerId="ADAL" clId="{697E6362-E425-DD48-97B7-F84FF13C213C}" dt="2020-08-18T14:31:45.806" v="124" actId="478"/>
          <ac:spMkLst>
            <pc:docMk/>
            <pc:sldMk cId="1409048826" sldId="386"/>
            <ac:spMk id="95" creationId="{00000000-0000-0000-0000-000000000000}"/>
          </ac:spMkLst>
        </pc:spChg>
        <pc:spChg chg="del">
          <ac:chgData name="Kennedy, Smith (Wireless &amp; IPP Standards)" userId="0eeb2244-425b-4283-bee1-e4f5d8874cb0" providerId="ADAL" clId="{697E6362-E425-DD48-97B7-F84FF13C213C}" dt="2020-08-18T14:31:48.440" v="125" actId="478"/>
          <ac:spMkLst>
            <pc:docMk/>
            <pc:sldMk cId="1409048826" sldId="386"/>
            <ac:spMk id="97" creationId="{00000000-0000-0000-0000-000000000000}"/>
          </ac:spMkLst>
        </pc:spChg>
        <pc:spChg chg="del">
          <ac:chgData name="Kennedy, Smith (Wireless &amp; IPP Standards)" userId="0eeb2244-425b-4283-bee1-e4f5d8874cb0" providerId="ADAL" clId="{697E6362-E425-DD48-97B7-F84FF13C213C}" dt="2020-08-18T14:31:50.549" v="126" actId="478"/>
          <ac:spMkLst>
            <pc:docMk/>
            <pc:sldMk cId="1409048826" sldId="386"/>
            <ac:spMk id="98" creationId="{00000000-0000-0000-0000-000000000000}"/>
          </ac:spMkLst>
        </pc:spChg>
        <pc:spChg chg="del">
          <ac:chgData name="Kennedy, Smith (Wireless &amp; IPP Standards)" userId="0eeb2244-425b-4283-bee1-e4f5d8874cb0" providerId="ADAL" clId="{697E6362-E425-DD48-97B7-F84FF13C213C}" dt="2020-08-18T14:31:43.808" v="123" actId="478"/>
          <ac:spMkLst>
            <pc:docMk/>
            <pc:sldMk cId="1409048826" sldId="386"/>
            <ac:spMk id="99" creationId="{00000000-0000-0000-0000-000000000000}"/>
          </ac:spMkLst>
        </pc:spChg>
        <pc:picChg chg="del">
          <ac:chgData name="Kennedy, Smith (Wireless &amp; IPP Standards)" userId="0eeb2244-425b-4283-bee1-e4f5d8874cb0" providerId="ADAL" clId="{697E6362-E425-DD48-97B7-F84FF13C213C}" dt="2020-08-18T14:31:43.808" v="123" actId="478"/>
          <ac:picMkLst>
            <pc:docMk/>
            <pc:sldMk cId="1409048826" sldId="386"/>
            <ac:picMk id="96" creationId="{00000000-0000-0000-0000-000000000000}"/>
          </ac:picMkLst>
        </pc:picChg>
      </pc:sldChg>
      <pc:sldChg chg="delSp modSp add del mod">
        <pc:chgData name="Kennedy, Smith (Wireless &amp; IPP Standards)" userId="0eeb2244-425b-4283-bee1-e4f5d8874cb0" providerId="ADAL" clId="{697E6362-E425-DD48-97B7-F84FF13C213C}" dt="2020-08-18T14:30:59.412" v="118" actId="2696"/>
        <pc:sldMkLst>
          <pc:docMk/>
          <pc:sldMk cId="1655693850" sldId="386"/>
        </pc:sldMkLst>
        <pc:spChg chg="del">
          <ac:chgData name="Kennedy, Smith (Wireless &amp; IPP Standards)" userId="0eeb2244-425b-4283-bee1-e4f5d8874cb0" providerId="ADAL" clId="{697E6362-E425-DD48-97B7-F84FF13C213C}" dt="2020-08-10T19:44:52.396" v="79" actId="478"/>
          <ac:spMkLst>
            <pc:docMk/>
            <pc:sldMk cId="1655693850" sldId="386"/>
            <ac:spMk id="95" creationId="{00000000-0000-0000-0000-000000000000}"/>
          </ac:spMkLst>
        </pc:spChg>
        <pc:spChg chg="del">
          <ac:chgData name="Kennedy, Smith (Wireless &amp; IPP Standards)" userId="0eeb2244-425b-4283-bee1-e4f5d8874cb0" providerId="ADAL" clId="{697E6362-E425-DD48-97B7-F84FF13C213C}" dt="2020-08-10T19:44:58.388" v="80" actId="478"/>
          <ac:spMkLst>
            <pc:docMk/>
            <pc:sldMk cId="1655693850" sldId="386"/>
            <ac:spMk id="97" creationId="{00000000-0000-0000-0000-000000000000}"/>
          </ac:spMkLst>
        </pc:spChg>
        <pc:spChg chg="del mod">
          <ac:chgData name="Kennedy, Smith (Wireless &amp; IPP Standards)" userId="0eeb2244-425b-4283-bee1-e4f5d8874cb0" providerId="ADAL" clId="{697E6362-E425-DD48-97B7-F84FF13C213C}" dt="2020-08-10T19:45:04.565" v="83" actId="478"/>
          <ac:spMkLst>
            <pc:docMk/>
            <pc:sldMk cId="1655693850" sldId="386"/>
            <ac:spMk id="98" creationId="{00000000-0000-0000-0000-000000000000}"/>
          </ac:spMkLst>
        </pc:spChg>
        <pc:spChg chg="del">
          <ac:chgData name="Kennedy, Smith (Wireless &amp; IPP Standards)" userId="0eeb2244-425b-4283-bee1-e4f5d8874cb0" providerId="ADAL" clId="{697E6362-E425-DD48-97B7-F84FF13C213C}" dt="2020-08-10T19:44:51.176" v="78" actId="478"/>
          <ac:spMkLst>
            <pc:docMk/>
            <pc:sldMk cId="1655693850" sldId="386"/>
            <ac:spMk id="99" creationId="{00000000-0000-0000-0000-000000000000}"/>
          </ac:spMkLst>
        </pc:spChg>
        <pc:spChg chg="mod">
          <ac:chgData name="Kennedy, Smith (Wireless &amp; IPP Standards)" userId="0eeb2244-425b-4283-bee1-e4f5d8874cb0" providerId="ADAL" clId="{697E6362-E425-DD48-97B7-F84FF13C213C}" dt="2020-08-18T14:27:26.743" v="114" actId="20577"/>
          <ac:spMkLst>
            <pc:docMk/>
            <pc:sldMk cId="1655693850" sldId="386"/>
            <ac:spMk id="101" creationId="{00000000-0000-0000-0000-000000000000}"/>
          </ac:spMkLst>
        </pc:spChg>
        <pc:picChg chg="del">
          <ac:chgData name="Kennedy, Smith (Wireless &amp; IPP Standards)" userId="0eeb2244-425b-4283-bee1-e4f5d8874cb0" providerId="ADAL" clId="{697E6362-E425-DD48-97B7-F84FF13C213C}" dt="2020-08-10T19:44:51.176" v="78" actId="478"/>
          <ac:picMkLst>
            <pc:docMk/>
            <pc:sldMk cId="1655693850" sldId="386"/>
            <ac:picMk id="96" creationId="{00000000-0000-0000-0000-000000000000}"/>
          </ac:picMkLst>
        </pc:picChg>
      </pc:sldChg>
      <pc:sldChg chg="del">
        <pc:chgData name="Kennedy, Smith (Wireless &amp; IPP Standards)" userId="0eeb2244-425b-4283-bee1-e4f5d8874cb0" providerId="ADAL" clId="{697E6362-E425-DD48-97B7-F84FF13C213C}" dt="2020-08-10T13:48:19.342" v="1" actId="2696"/>
        <pc:sldMkLst>
          <pc:docMk/>
          <pc:sldMk cId="488265070" sldId="388"/>
        </pc:sldMkLst>
      </pc:sldChg>
      <pc:sldChg chg="add del">
        <pc:chgData name="Kennedy, Smith (Wireless &amp; IPP Standards)" userId="0eeb2244-425b-4283-bee1-e4f5d8874cb0" providerId="ADAL" clId="{697E6362-E425-DD48-97B7-F84FF13C213C}" dt="2020-08-18T14:30:59.429" v="119" actId="2696"/>
        <pc:sldMkLst>
          <pc:docMk/>
          <pc:sldMk cId="717297501" sldId="388"/>
        </pc:sldMkLst>
      </pc:sldChg>
      <pc:sldChg chg="add">
        <pc:chgData name="Kennedy, Smith (Wireless &amp; IPP Standards)" userId="0eeb2244-425b-4283-bee1-e4f5d8874cb0" providerId="ADAL" clId="{697E6362-E425-DD48-97B7-F84FF13C213C}" dt="2020-08-18T14:31:05.562" v="120"/>
        <pc:sldMkLst>
          <pc:docMk/>
          <pc:sldMk cId="2034290339" sldId="388"/>
        </pc:sldMkLst>
      </pc:sldChg>
      <pc:sldChg chg="add">
        <pc:chgData name="Kennedy, Smith (Wireless &amp; IPP Standards)" userId="0eeb2244-425b-4283-bee1-e4f5d8874cb0" providerId="ADAL" clId="{697E6362-E425-DD48-97B7-F84FF13C213C}" dt="2020-08-18T14:31:05.562" v="120"/>
        <pc:sldMkLst>
          <pc:docMk/>
          <pc:sldMk cId="1433120706" sldId="389"/>
        </pc:sldMkLst>
      </pc:sldChg>
      <pc:sldChg chg="add del">
        <pc:chgData name="Kennedy, Smith (Wireless &amp; IPP Standards)" userId="0eeb2244-425b-4283-bee1-e4f5d8874cb0" providerId="ADAL" clId="{697E6362-E425-DD48-97B7-F84FF13C213C}" dt="2020-08-18T14:30:59.404" v="117" actId="2696"/>
        <pc:sldMkLst>
          <pc:docMk/>
          <pc:sldMk cId="2038907055" sldId="389"/>
        </pc:sldMkLst>
      </pc:sldChg>
      <pc:sldChg chg="del">
        <pc:chgData name="Kennedy, Smith (Wireless &amp; IPP Standards)" userId="0eeb2244-425b-4283-bee1-e4f5d8874cb0" providerId="ADAL" clId="{697E6362-E425-DD48-97B7-F84FF13C213C}" dt="2020-08-10T13:48:19.769" v="2" actId="2696"/>
        <pc:sldMkLst>
          <pc:docMk/>
          <pc:sldMk cId="3125161305" sldId="389"/>
        </pc:sldMkLst>
      </pc:sldChg>
      <pc:sldChg chg="add">
        <pc:chgData name="Kennedy, Smith (Wireless &amp; IPP Standards)" userId="0eeb2244-425b-4283-bee1-e4f5d8874cb0" providerId="ADAL" clId="{697E6362-E425-DD48-97B7-F84FF13C213C}" dt="2020-08-18T14:31:05.562" v="120"/>
        <pc:sldMkLst>
          <pc:docMk/>
          <pc:sldMk cId="2364488844" sldId="390"/>
        </pc:sldMkLst>
      </pc:sldChg>
      <pc:sldChg chg="add del">
        <pc:chgData name="Kennedy, Smith (Wireless &amp; IPP Standards)" userId="0eeb2244-425b-4283-bee1-e4f5d8874cb0" providerId="ADAL" clId="{697E6362-E425-DD48-97B7-F84FF13C213C}" dt="2020-08-18T14:30:59.397" v="116" actId="2696"/>
        <pc:sldMkLst>
          <pc:docMk/>
          <pc:sldMk cId="2668289101" sldId="390"/>
        </pc:sldMkLst>
      </pc:sldChg>
      <pc:sldChg chg="del">
        <pc:chgData name="Kennedy, Smith (Wireless &amp; IPP Standards)" userId="0eeb2244-425b-4283-bee1-e4f5d8874cb0" providerId="ADAL" clId="{697E6362-E425-DD48-97B7-F84FF13C213C}" dt="2020-08-10T13:48:19.781" v="3" actId="2696"/>
        <pc:sldMkLst>
          <pc:docMk/>
          <pc:sldMk cId="2957126548" sldId="390"/>
        </pc:sldMkLst>
      </pc:sldChg>
      <pc:sldChg chg="del">
        <pc:chgData name="Kennedy, Smith (Wireless &amp; IPP Standards)" userId="0eeb2244-425b-4283-bee1-e4f5d8874cb0" providerId="ADAL" clId="{697E6362-E425-DD48-97B7-F84FF13C213C}" dt="2020-08-10T14:40:01.246" v="19" actId="2696"/>
        <pc:sldMkLst>
          <pc:docMk/>
          <pc:sldMk cId="853630972" sldId="396"/>
        </pc:sldMkLst>
      </pc:sldChg>
      <pc:sldChg chg="add">
        <pc:chgData name="Kennedy, Smith (Wireless &amp; IPP Standards)" userId="0eeb2244-425b-4283-bee1-e4f5d8874cb0" providerId="ADAL" clId="{697E6362-E425-DD48-97B7-F84FF13C213C}" dt="2020-08-10T14:40:06.772" v="22"/>
        <pc:sldMkLst>
          <pc:docMk/>
          <pc:sldMk cId="2786667142" sldId="396"/>
        </pc:sldMkLst>
      </pc:sldChg>
      <pc:sldChg chg="add">
        <pc:chgData name="Kennedy, Smith (Wireless &amp; IPP Standards)" userId="0eeb2244-425b-4283-bee1-e4f5d8874cb0" providerId="ADAL" clId="{697E6362-E425-DD48-97B7-F84FF13C213C}" dt="2020-08-10T14:40:06.772" v="22"/>
        <pc:sldMkLst>
          <pc:docMk/>
          <pc:sldMk cId="334293138" sldId="400"/>
        </pc:sldMkLst>
      </pc:sldChg>
      <pc:sldChg chg="del">
        <pc:chgData name="Kennedy, Smith (Wireless &amp; IPP Standards)" userId="0eeb2244-425b-4283-bee1-e4f5d8874cb0" providerId="ADAL" clId="{697E6362-E425-DD48-97B7-F84FF13C213C}" dt="2020-08-10T14:40:01.288" v="21" actId="2696"/>
        <pc:sldMkLst>
          <pc:docMk/>
          <pc:sldMk cId="2140691096" sldId="400"/>
        </pc:sldMkLst>
      </pc:sldChg>
      <pc:sldChg chg="modSp mod">
        <pc:chgData name="Kennedy, Smith (Wireless &amp; IPP Standards)" userId="0eeb2244-425b-4283-bee1-e4f5d8874cb0" providerId="ADAL" clId="{697E6362-E425-DD48-97B7-F84FF13C213C}" dt="2020-08-10T13:48:52.228" v="12" actId="20577"/>
        <pc:sldMkLst>
          <pc:docMk/>
          <pc:sldMk cId="3980609319" sldId="410"/>
        </pc:sldMkLst>
        <pc:spChg chg="mod">
          <ac:chgData name="Kennedy, Smith (Wireless &amp; IPP Standards)" userId="0eeb2244-425b-4283-bee1-e4f5d8874cb0" providerId="ADAL" clId="{697E6362-E425-DD48-97B7-F84FF13C213C}" dt="2020-08-10T13:48:52.228" v="12" actId="20577"/>
          <ac:spMkLst>
            <pc:docMk/>
            <pc:sldMk cId="3980609319" sldId="410"/>
            <ac:spMk id="306" creationId="{00000000-0000-0000-0000-000000000000}"/>
          </ac:spMkLst>
        </pc:spChg>
      </pc:sldChg>
      <pc:sldChg chg="del">
        <pc:chgData name="Kennedy, Smith (Wireless &amp; IPP Standards)" userId="0eeb2244-425b-4283-bee1-e4f5d8874cb0" providerId="ADAL" clId="{697E6362-E425-DD48-97B7-F84FF13C213C}" dt="2020-08-10T17:06:46.431" v="30" actId="2696"/>
        <pc:sldMkLst>
          <pc:docMk/>
          <pc:sldMk cId="3294169808" sldId="430"/>
        </pc:sldMkLst>
      </pc:sldChg>
      <pc:sldChg chg="del">
        <pc:chgData name="Kennedy, Smith (Wireless &amp; IPP Standards)" userId="0eeb2244-425b-4283-bee1-e4f5d8874cb0" providerId="ADAL" clId="{697E6362-E425-DD48-97B7-F84FF13C213C}" dt="2020-08-10T17:06:46.462" v="31" actId="2696"/>
        <pc:sldMkLst>
          <pc:docMk/>
          <pc:sldMk cId="2683600992" sldId="431"/>
        </pc:sldMkLst>
      </pc:sldChg>
      <pc:sldChg chg="del">
        <pc:chgData name="Kennedy, Smith (Wireless &amp; IPP Standards)" userId="0eeb2244-425b-4283-bee1-e4f5d8874cb0" providerId="ADAL" clId="{697E6362-E425-DD48-97B7-F84FF13C213C}" dt="2020-08-10T17:06:46.489" v="32" actId="2696"/>
        <pc:sldMkLst>
          <pc:docMk/>
          <pc:sldMk cId="4022693" sldId="432"/>
        </pc:sldMkLst>
      </pc:sldChg>
      <pc:sldChg chg="del">
        <pc:chgData name="Kennedy, Smith (Wireless &amp; IPP Standards)" userId="0eeb2244-425b-4283-bee1-e4f5d8874cb0" providerId="ADAL" clId="{697E6362-E425-DD48-97B7-F84FF13C213C}" dt="2020-08-10T17:06:46.532" v="34" actId="2696"/>
        <pc:sldMkLst>
          <pc:docMk/>
          <pc:sldMk cId="2578414009" sldId="433"/>
        </pc:sldMkLst>
      </pc:sldChg>
      <pc:sldChg chg="add">
        <pc:chgData name="Kennedy, Smith (Wireless &amp; IPP Standards)" userId="0eeb2244-425b-4283-bee1-e4f5d8874cb0" providerId="ADAL" clId="{697E6362-E425-DD48-97B7-F84FF13C213C}" dt="2020-08-10T14:40:06.772" v="22"/>
        <pc:sldMkLst>
          <pc:docMk/>
          <pc:sldMk cId="902818756" sldId="434"/>
        </pc:sldMkLst>
      </pc:sldChg>
      <pc:sldChg chg="del">
        <pc:chgData name="Kennedy, Smith (Wireless &amp; IPP Standards)" userId="0eeb2244-425b-4283-bee1-e4f5d8874cb0" providerId="ADAL" clId="{697E6362-E425-DD48-97B7-F84FF13C213C}" dt="2020-08-10T14:40:01.272" v="20" actId="2696"/>
        <pc:sldMkLst>
          <pc:docMk/>
          <pc:sldMk cId="1640931720" sldId="434"/>
        </pc:sldMkLst>
      </pc:sldChg>
      <pc:sldChg chg="add">
        <pc:chgData name="Kennedy, Smith (Wireless &amp; IPP Standards)" userId="0eeb2244-425b-4283-bee1-e4f5d8874cb0" providerId="ADAL" clId="{697E6362-E425-DD48-97B7-F84FF13C213C}" dt="2020-08-10T14:40:06.772" v="22"/>
        <pc:sldMkLst>
          <pc:docMk/>
          <pc:sldMk cId="3805346666" sldId="435"/>
        </pc:sldMkLst>
      </pc:sldChg>
      <pc:sldChg chg="addSp delSp modSp add mod">
        <pc:chgData name="Kennedy, Smith (Wireless &amp; IPP Standards)" userId="0eeb2244-425b-4283-bee1-e4f5d8874cb0" providerId="ADAL" clId="{697E6362-E425-DD48-97B7-F84FF13C213C}" dt="2020-08-10T17:08:33.184" v="64"/>
        <pc:sldMkLst>
          <pc:docMk/>
          <pc:sldMk cId="4265124857" sldId="436"/>
        </pc:sldMkLst>
        <pc:spChg chg="add mod">
          <ac:chgData name="Kennedy, Smith (Wireless &amp; IPP Standards)" userId="0eeb2244-425b-4283-bee1-e4f5d8874cb0" providerId="ADAL" clId="{697E6362-E425-DD48-97B7-F84FF13C213C}" dt="2020-08-10T17:08:33.184" v="64"/>
          <ac:spMkLst>
            <pc:docMk/>
            <pc:sldMk cId="4265124857" sldId="436"/>
            <ac:spMk id="10" creationId="{0EE7960E-D5D2-F241-8F76-675313027A56}"/>
          </ac:spMkLst>
        </pc:spChg>
        <pc:spChg chg="del">
          <ac:chgData name="Kennedy, Smith (Wireless &amp; IPP Standards)" userId="0eeb2244-425b-4283-bee1-e4f5d8874cb0" providerId="ADAL" clId="{697E6362-E425-DD48-97B7-F84FF13C213C}" dt="2020-08-10T17:07:02.179" v="40" actId="478"/>
          <ac:spMkLst>
            <pc:docMk/>
            <pc:sldMk cId="4265124857" sldId="436"/>
            <ac:spMk id="109" creationId="{00000000-0000-0000-0000-000000000000}"/>
          </ac:spMkLst>
        </pc:spChg>
        <pc:spChg chg="del">
          <ac:chgData name="Kennedy, Smith (Wireless &amp; IPP Standards)" userId="0eeb2244-425b-4283-bee1-e4f5d8874cb0" providerId="ADAL" clId="{697E6362-E425-DD48-97B7-F84FF13C213C}" dt="2020-08-10T17:07:10.437" v="42" actId="478"/>
          <ac:spMkLst>
            <pc:docMk/>
            <pc:sldMk cId="4265124857" sldId="436"/>
            <ac:spMk id="111" creationId="{00000000-0000-0000-0000-000000000000}"/>
          </ac:spMkLst>
        </pc:spChg>
        <pc:spChg chg="del">
          <ac:chgData name="Kennedy, Smith (Wireless &amp; IPP Standards)" userId="0eeb2244-425b-4283-bee1-e4f5d8874cb0" providerId="ADAL" clId="{697E6362-E425-DD48-97B7-F84FF13C213C}" dt="2020-08-10T17:07:12.818" v="43" actId="478"/>
          <ac:spMkLst>
            <pc:docMk/>
            <pc:sldMk cId="4265124857" sldId="436"/>
            <ac:spMk id="112" creationId="{00000000-0000-0000-0000-000000000000}"/>
          </ac:spMkLst>
        </pc:spChg>
        <pc:spChg chg="del">
          <ac:chgData name="Kennedy, Smith (Wireless &amp; IPP Standards)" userId="0eeb2244-425b-4283-bee1-e4f5d8874cb0" providerId="ADAL" clId="{697E6362-E425-DD48-97B7-F84FF13C213C}" dt="2020-08-10T17:07:06.454" v="41" actId="478"/>
          <ac:spMkLst>
            <pc:docMk/>
            <pc:sldMk cId="4265124857" sldId="436"/>
            <ac:spMk id="113" creationId="{00000000-0000-0000-0000-000000000000}"/>
          </ac:spMkLst>
        </pc:spChg>
        <pc:spChg chg="mod">
          <ac:chgData name="Kennedy, Smith (Wireless &amp; IPP Standards)" userId="0eeb2244-425b-4283-bee1-e4f5d8874cb0" providerId="ADAL" clId="{697E6362-E425-DD48-97B7-F84FF13C213C}" dt="2020-08-10T17:06:52.940" v="35"/>
          <ac:spMkLst>
            <pc:docMk/>
            <pc:sldMk cId="4265124857" sldId="436"/>
            <ac:spMk id="116" creationId="{00000000-0000-0000-0000-000000000000}"/>
          </ac:spMkLst>
        </pc:spChg>
        <pc:picChg chg="del">
          <ac:chgData name="Kennedy, Smith (Wireless &amp; IPP Standards)" userId="0eeb2244-425b-4283-bee1-e4f5d8874cb0" providerId="ADAL" clId="{697E6362-E425-DD48-97B7-F84FF13C213C}" dt="2020-08-10T17:07:00.498" v="39" actId="478"/>
          <ac:picMkLst>
            <pc:docMk/>
            <pc:sldMk cId="4265124857" sldId="436"/>
            <ac:picMk id="110" creationId="{00000000-0000-0000-0000-000000000000}"/>
          </ac:picMkLst>
        </pc:picChg>
      </pc:sldChg>
      <pc:sldChg chg="addSp delSp modSp add mod">
        <pc:chgData name="Kennedy, Smith (Wireless &amp; IPP Standards)" userId="0eeb2244-425b-4283-bee1-e4f5d8874cb0" providerId="ADAL" clId="{697E6362-E425-DD48-97B7-F84FF13C213C}" dt="2020-08-10T17:08:36.717" v="65"/>
        <pc:sldMkLst>
          <pc:docMk/>
          <pc:sldMk cId="2985627124" sldId="437"/>
        </pc:sldMkLst>
        <pc:spChg chg="add mod">
          <ac:chgData name="Kennedy, Smith (Wireless &amp; IPP Standards)" userId="0eeb2244-425b-4283-bee1-e4f5d8874cb0" providerId="ADAL" clId="{697E6362-E425-DD48-97B7-F84FF13C213C}" dt="2020-08-10T17:08:36.717" v="65"/>
          <ac:spMkLst>
            <pc:docMk/>
            <pc:sldMk cId="2985627124" sldId="437"/>
            <ac:spMk id="10" creationId="{5D5CFE2A-B15A-024B-BF0F-C2EE7BBE4803}"/>
          </ac:spMkLst>
        </pc:spChg>
        <pc:spChg chg="del">
          <ac:chgData name="Kennedy, Smith (Wireless &amp; IPP Standards)" userId="0eeb2244-425b-4283-bee1-e4f5d8874cb0" providerId="ADAL" clId="{697E6362-E425-DD48-97B7-F84FF13C213C}" dt="2020-08-10T17:07:23.510" v="45" actId="478"/>
          <ac:spMkLst>
            <pc:docMk/>
            <pc:sldMk cId="2985627124" sldId="437"/>
            <ac:spMk id="118" creationId="{00000000-0000-0000-0000-000000000000}"/>
          </ac:spMkLst>
        </pc:spChg>
        <pc:spChg chg="del">
          <ac:chgData name="Kennedy, Smith (Wireless &amp; IPP Standards)" userId="0eeb2244-425b-4283-bee1-e4f5d8874cb0" providerId="ADAL" clId="{697E6362-E425-DD48-97B7-F84FF13C213C}" dt="2020-08-10T17:07:28.534" v="46" actId="478"/>
          <ac:spMkLst>
            <pc:docMk/>
            <pc:sldMk cId="2985627124" sldId="437"/>
            <ac:spMk id="120" creationId="{00000000-0000-0000-0000-000000000000}"/>
          </ac:spMkLst>
        </pc:spChg>
        <pc:spChg chg="del">
          <ac:chgData name="Kennedy, Smith (Wireless &amp; IPP Standards)" userId="0eeb2244-425b-4283-bee1-e4f5d8874cb0" providerId="ADAL" clId="{697E6362-E425-DD48-97B7-F84FF13C213C}" dt="2020-08-10T17:07:30.507" v="47" actId="478"/>
          <ac:spMkLst>
            <pc:docMk/>
            <pc:sldMk cId="2985627124" sldId="437"/>
            <ac:spMk id="121" creationId="{00000000-0000-0000-0000-000000000000}"/>
          </ac:spMkLst>
        </pc:spChg>
        <pc:spChg chg="del">
          <ac:chgData name="Kennedy, Smith (Wireless &amp; IPP Standards)" userId="0eeb2244-425b-4283-bee1-e4f5d8874cb0" providerId="ADAL" clId="{697E6362-E425-DD48-97B7-F84FF13C213C}" dt="2020-08-10T17:07:22.040" v="44" actId="478"/>
          <ac:spMkLst>
            <pc:docMk/>
            <pc:sldMk cId="2985627124" sldId="437"/>
            <ac:spMk id="122" creationId="{00000000-0000-0000-0000-000000000000}"/>
          </ac:spMkLst>
        </pc:spChg>
        <pc:spChg chg="mod">
          <ac:chgData name="Kennedy, Smith (Wireless &amp; IPP Standards)" userId="0eeb2244-425b-4283-bee1-e4f5d8874cb0" providerId="ADAL" clId="{697E6362-E425-DD48-97B7-F84FF13C213C}" dt="2020-08-10T17:06:52.940" v="35"/>
          <ac:spMkLst>
            <pc:docMk/>
            <pc:sldMk cId="2985627124" sldId="437"/>
            <ac:spMk id="123" creationId="{00000000-0000-0000-0000-000000000000}"/>
          </ac:spMkLst>
        </pc:spChg>
        <pc:picChg chg="del">
          <ac:chgData name="Kennedy, Smith (Wireless &amp; IPP Standards)" userId="0eeb2244-425b-4283-bee1-e4f5d8874cb0" providerId="ADAL" clId="{697E6362-E425-DD48-97B7-F84FF13C213C}" dt="2020-08-10T17:07:22.040" v="44" actId="478"/>
          <ac:picMkLst>
            <pc:docMk/>
            <pc:sldMk cId="2985627124" sldId="437"/>
            <ac:picMk id="119" creationId="{00000000-0000-0000-0000-000000000000}"/>
          </ac:picMkLst>
        </pc:picChg>
      </pc:sldChg>
      <pc:sldChg chg="addSp delSp modSp add mod">
        <pc:chgData name="Kennedy, Smith (Wireless &amp; IPP Standards)" userId="0eeb2244-425b-4283-bee1-e4f5d8874cb0" providerId="ADAL" clId="{697E6362-E425-DD48-97B7-F84FF13C213C}" dt="2020-08-10T17:08:39.345" v="66"/>
        <pc:sldMkLst>
          <pc:docMk/>
          <pc:sldMk cId="4000060667" sldId="438"/>
        </pc:sldMkLst>
        <pc:spChg chg="add mod">
          <ac:chgData name="Kennedy, Smith (Wireless &amp; IPP Standards)" userId="0eeb2244-425b-4283-bee1-e4f5d8874cb0" providerId="ADAL" clId="{697E6362-E425-DD48-97B7-F84FF13C213C}" dt="2020-08-10T17:08:39.345" v="66"/>
          <ac:spMkLst>
            <pc:docMk/>
            <pc:sldMk cId="4000060667" sldId="438"/>
            <ac:spMk id="10" creationId="{A4DF2DAF-962C-4240-BD12-DF3CD1FE1F38}"/>
          </ac:spMkLst>
        </pc:spChg>
        <pc:spChg chg="del">
          <ac:chgData name="Kennedy, Smith (Wireless &amp; IPP Standards)" userId="0eeb2244-425b-4283-bee1-e4f5d8874cb0" providerId="ADAL" clId="{697E6362-E425-DD48-97B7-F84FF13C213C}" dt="2020-08-10T17:07:37.878" v="49" actId="478"/>
          <ac:spMkLst>
            <pc:docMk/>
            <pc:sldMk cId="4000060667" sldId="438"/>
            <ac:spMk id="127" creationId="{00000000-0000-0000-0000-000000000000}"/>
          </ac:spMkLst>
        </pc:spChg>
        <pc:spChg chg="del">
          <ac:chgData name="Kennedy, Smith (Wireless &amp; IPP Standards)" userId="0eeb2244-425b-4283-bee1-e4f5d8874cb0" providerId="ADAL" clId="{697E6362-E425-DD48-97B7-F84FF13C213C}" dt="2020-08-10T17:07:41.402" v="50" actId="478"/>
          <ac:spMkLst>
            <pc:docMk/>
            <pc:sldMk cId="4000060667" sldId="438"/>
            <ac:spMk id="129" creationId="{00000000-0000-0000-0000-000000000000}"/>
          </ac:spMkLst>
        </pc:spChg>
        <pc:spChg chg="del">
          <ac:chgData name="Kennedy, Smith (Wireless &amp; IPP Standards)" userId="0eeb2244-425b-4283-bee1-e4f5d8874cb0" providerId="ADAL" clId="{697E6362-E425-DD48-97B7-F84FF13C213C}" dt="2020-08-10T17:07:43.080" v="51" actId="478"/>
          <ac:spMkLst>
            <pc:docMk/>
            <pc:sldMk cId="4000060667" sldId="438"/>
            <ac:spMk id="130" creationId="{00000000-0000-0000-0000-000000000000}"/>
          </ac:spMkLst>
        </pc:spChg>
        <pc:spChg chg="del">
          <ac:chgData name="Kennedy, Smith (Wireless &amp; IPP Standards)" userId="0eeb2244-425b-4283-bee1-e4f5d8874cb0" providerId="ADAL" clId="{697E6362-E425-DD48-97B7-F84FF13C213C}" dt="2020-08-10T17:07:36.399" v="48" actId="478"/>
          <ac:spMkLst>
            <pc:docMk/>
            <pc:sldMk cId="4000060667" sldId="438"/>
            <ac:spMk id="131" creationId="{00000000-0000-0000-0000-000000000000}"/>
          </ac:spMkLst>
        </pc:spChg>
        <pc:spChg chg="mod">
          <ac:chgData name="Kennedy, Smith (Wireless &amp; IPP Standards)" userId="0eeb2244-425b-4283-bee1-e4f5d8874cb0" providerId="ADAL" clId="{697E6362-E425-DD48-97B7-F84FF13C213C}" dt="2020-08-10T17:06:53.221" v="36" actId="27636"/>
          <ac:spMkLst>
            <pc:docMk/>
            <pc:sldMk cId="4000060667" sldId="438"/>
            <ac:spMk id="133" creationId="{00000000-0000-0000-0000-000000000000}"/>
          </ac:spMkLst>
        </pc:spChg>
        <pc:spChg chg="mod">
          <ac:chgData name="Kennedy, Smith (Wireless &amp; IPP Standards)" userId="0eeb2244-425b-4283-bee1-e4f5d8874cb0" providerId="ADAL" clId="{697E6362-E425-DD48-97B7-F84FF13C213C}" dt="2020-08-10T17:06:52.940" v="35"/>
          <ac:spMkLst>
            <pc:docMk/>
            <pc:sldMk cId="4000060667" sldId="438"/>
            <ac:spMk id="134" creationId="{00000000-0000-0000-0000-000000000000}"/>
          </ac:spMkLst>
        </pc:spChg>
        <pc:picChg chg="del">
          <ac:chgData name="Kennedy, Smith (Wireless &amp; IPP Standards)" userId="0eeb2244-425b-4283-bee1-e4f5d8874cb0" providerId="ADAL" clId="{697E6362-E425-DD48-97B7-F84FF13C213C}" dt="2020-08-10T17:07:36.399" v="48" actId="478"/>
          <ac:picMkLst>
            <pc:docMk/>
            <pc:sldMk cId="4000060667" sldId="438"/>
            <ac:picMk id="128" creationId="{00000000-0000-0000-0000-000000000000}"/>
          </ac:picMkLst>
        </pc:picChg>
      </pc:sldChg>
      <pc:sldChg chg="addSp delSp modSp add mod">
        <pc:chgData name="Kennedy, Smith (Wireless &amp; IPP Standards)" userId="0eeb2244-425b-4283-bee1-e4f5d8874cb0" providerId="ADAL" clId="{697E6362-E425-DD48-97B7-F84FF13C213C}" dt="2020-08-10T17:08:42.607" v="68"/>
        <pc:sldMkLst>
          <pc:docMk/>
          <pc:sldMk cId="1755136438" sldId="439"/>
        </pc:sldMkLst>
        <pc:spChg chg="add mod">
          <ac:chgData name="Kennedy, Smith (Wireless &amp; IPP Standards)" userId="0eeb2244-425b-4283-bee1-e4f5d8874cb0" providerId="ADAL" clId="{697E6362-E425-DD48-97B7-F84FF13C213C}" dt="2020-08-10T17:08:42.607" v="68"/>
          <ac:spMkLst>
            <pc:docMk/>
            <pc:sldMk cId="1755136438" sldId="439"/>
            <ac:spMk id="10" creationId="{A0DB9D74-3728-044E-9495-757E7FFE8A98}"/>
          </ac:spMkLst>
        </pc:spChg>
        <pc:spChg chg="del">
          <ac:chgData name="Kennedy, Smith (Wireless &amp; IPP Standards)" userId="0eeb2244-425b-4283-bee1-e4f5d8874cb0" providerId="ADAL" clId="{697E6362-E425-DD48-97B7-F84FF13C213C}" dt="2020-08-10T17:08:01.304" v="57" actId="478"/>
          <ac:spMkLst>
            <pc:docMk/>
            <pc:sldMk cId="1755136438" sldId="439"/>
            <ac:spMk id="145" creationId="{00000000-0000-0000-0000-000000000000}"/>
          </ac:spMkLst>
        </pc:spChg>
        <pc:spChg chg="del">
          <ac:chgData name="Kennedy, Smith (Wireless &amp; IPP Standards)" userId="0eeb2244-425b-4283-bee1-e4f5d8874cb0" providerId="ADAL" clId="{697E6362-E425-DD48-97B7-F84FF13C213C}" dt="2020-08-10T17:08:06.763" v="58" actId="478"/>
          <ac:spMkLst>
            <pc:docMk/>
            <pc:sldMk cId="1755136438" sldId="439"/>
            <ac:spMk id="147" creationId="{00000000-0000-0000-0000-000000000000}"/>
          </ac:spMkLst>
        </pc:spChg>
        <pc:spChg chg="del">
          <ac:chgData name="Kennedy, Smith (Wireless &amp; IPP Standards)" userId="0eeb2244-425b-4283-bee1-e4f5d8874cb0" providerId="ADAL" clId="{697E6362-E425-DD48-97B7-F84FF13C213C}" dt="2020-08-10T17:08:07.731" v="59" actId="478"/>
          <ac:spMkLst>
            <pc:docMk/>
            <pc:sldMk cId="1755136438" sldId="439"/>
            <ac:spMk id="148" creationId="{00000000-0000-0000-0000-000000000000}"/>
          </ac:spMkLst>
        </pc:spChg>
        <pc:spChg chg="del">
          <ac:chgData name="Kennedy, Smith (Wireless &amp; IPP Standards)" userId="0eeb2244-425b-4283-bee1-e4f5d8874cb0" providerId="ADAL" clId="{697E6362-E425-DD48-97B7-F84FF13C213C}" dt="2020-08-10T17:07:59.562" v="56" actId="478"/>
          <ac:spMkLst>
            <pc:docMk/>
            <pc:sldMk cId="1755136438" sldId="439"/>
            <ac:spMk id="149" creationId="{00000000-0000-0000-0000-000000000000}"/>
          </ac:spMkLst>
        </pc:spChg>
        <pc:spChg chg="mod">
          <ac:chgData name="Kennedy, Smith (Wireless &amp; IPP Standards)" userId="0eeb2244-425b-4283-bee1-e4f5d8874cb0" providerId="ADAL" clId="{697E6362-E425-DD48-97B7-F84FF13C213C}" dt="2020-08-10T17:06:53.351" v="38" actId="27636"/>
          <ac:spMkLst>
            <pc:docMk/>
            <pc:sldMk cId="1755136438" sldId="439"/>
            <ac:spMk id="151" creationId="{00000000-0000-0000-0000-000000000000}"/>
          </ac:spMkLst>
        </pc:spChg>
        <pc:spChg chg="mod">
          <ac:chgData name="Kennedy, Smith (Wireless &amp; IPP Standards)" userId="0eeb2244-425b-4283-bee1-e4f5d8874cb0" providerId="ADAL" clId="{697E6362-E425-DD48-97B7-F84FF13C213C}" dt="2020-08-10T17:06:52.940" v="35"/>
          <ac:spMkLst>
            <pc:docMk/>
            <pc:sldMk cId="1755136438" sldId="439"/>
            <ac:spMk id="152" creationId="{00000000-0000-0000-0000-000000000000}"/>
          </ac:spMkLst>
        </pc:spChg>
        <pc:picChg chg="del">
          <ac:chgData name="Kennedy, Smith (Wireless &amp; IPP Standards)" userId="0eeb2244-425b-4283-bee1-e4f5d8874cb0" providerId="ADAL" clId="{697E6362-E425-DD48-97B7-F84FF13C213C}" dt="2020-08-10T17:07:59.562" v="56" actId="478"/>
          <ac:picMkLst>
            <pc:docMk/>
            <pc:sldMk cId="1755136438" sldId="439"/>
            <ac:picMk id="146" creationId="{00000000-0000-0000-0000-000000000000}"/>
          </ac:picMkLst>
        </pc:picChg>
      </pc:sldChg>
    </pc:docChg>
  </pc:docChgLst>
  <pc:docChgLst>
    <pc:chgData name="Kennedy, Smith (Wireless &amp; IPP Standards)" userId="0eeb2244-425b-4283-bee1-e4f5d8874cb0" providerId="ADAL" clId="{D2ED5709-D7EA-4374-A797-EA0A6DEC897B}"/>
    <pc:docChg chg="undo custSel delSld modSld">
      <pc:chgData name="Kennedy, Smith (Wireless &amp; IPP Standards)" userId="0eeb2244-425b-4283-bee1-e4f5d8874cb0" providerId="ADAL" clId="{D2ED5709-D7EA-4374-A797-EA0A6DEC897B}" dt="2020-06-02T12:14:12.128" v="753"/>
      <pc:docMkLst>
        <pc:docMk/>
      </pc:docMkLst>
      <pc:sldChg chg="modSp">
        <pc:chgData name="Kennedy, Smith (Wireless &amp; IPP Standards)" userId="0eeb2244-425b-4283-bee1-e4f5d8874cb0" providerId="ADAL" clId="{D2ED5709-D7EA-4374-A797-EA0A6DEC897B}" dt="2020-06-01T16:22:01.954" v="142" actId="20577"/>
        <pc:sldMkLst>
          <pc:docMk/>
          <pc:sldMk cId="0" sldId="264"/>
        </pc:sldMkLst>
        <pc:spChg chg="mod">
          <ac:chgData name="Kennedy, Smith (Wireless &amp; IPP Standards)" userId="0eeb2244-425b-4283-bee1-e4f5d8874cb0" providerId="ADAL" clId="{D2ED5709-D7EA-4374-A797-EA0A6DEC897B}" dt="2020-06-01T16:22:01.954" v="142" actId="20577"/>
          <ac:spMkLst>
            <pc:docMk/>
            <pc:sldMk cId="0" sldId="264"/>
            <ac:spMk id="146" creationId="{00000000-0000-0000-0000-000000000000}"/>
          </ac:spMkLst>
        </pc:spChg>
      </pc:sldChg>
      <pc:sldChg chg="modSp">
        <pc:chgData name="Kennedy, Smith (Wireless &amp; IPP Standards)" userId="0eeb2244-425b-4283-bee1-e4f5d8874cb0" providerId="ADAL" clId="{D2ED5709-D7EA-4374-A797-EA0A6DEC897B}" dt="2020-06-02T12:14:12.128" v="753"/>
        <pc:sldMkLst>
          <pc:docMk/>
          <pc:sldMk cId="0" sldId="290"/>
        </pc:sldMkLst>
        <pc:spChg chg="mod">
          <ac:chgData name="Kennedy, Smith (Wireless &amp; IPP Standards)" userId="0eeb2244-425b-4283-bee1-e4f5d8874cb0" providerId="ADAL" clId="{D2ED5709-D7EA-4374-A797-EA0A6DEC897B}" dt="2020-06-02T12:14:12.128" v="753"/>
          <ac:spMkLst>
            <pc:docMk/>
            <pc:sldMk cId="0" sldId="290"/>
            <ac:spMk id="396" creationId="{00000000-0000-0000-0000-000000000000}"/>
          </ac:spMkLst>
        </pc:spChg>
      </pc:sldChg>
      <pc:sldChg chg="modSp">
        <pc:chgData name="Kennedy, Smith (Wireless &amp; IPP Standards)" userId="0eeb2244-425b-4283-bee1-e4f5d8874cb0" providerId="ADAL" clId="{D2ED5709-D7EA-4374-A797-EA0A6DEC897B}" dt="2020-06-01T16:28:01.309" v="343" actId="27636"/>
        <pc:sldMkLst>
          <pc:docMk/>
          <pc:sldMk cId="938862281" sldId="332"/>
        </pc:sldMkLst>
        <pc:spChg chg="mod">
          <ac:chgData name="Kennedy, Smith (Wireless &amp; IPP Standards)" userId="0eeb2244-425b-4283-bee1-e4f5d8874cb0" providerId="ADAL" clId="{D2ED5709-D7EA-4374-A797-EA0A6DEC897B}" dt="2020-06-01T16:28:01.309" v="343" actId="27636"/>
          <ac:spMkLst>
            <pc:docMk/>
            <pc:sldMk cId="938862281" sldId="332"/>
            <ac:spMk id="3" creationId="{00000000-0000-0000-0000-000000000000}"/>
          </ac:spMkLst>
        </pc:spChg>
      </pc:sldChg>
      <pc:sldChg chg="modSp">
        <pc:chgData name="Kennedy, Smith (Wireless &amp; IPP Standards)" userId="0eeb2244-425b-4283-bee1-e4f5d8874cb0" providerId="ADAL" clId="{D2ED5709-D7EA-4374-A797-EA0A6DEC897B}" dt="2020-06-02T12:12:32.861" v="751" actId="1036"/>
        <pc:sldMkLst>
          <pc:docMk/>
          <pc:sldMk cId="803923045" sldId="403"/>
        </pc:sldMkLst>
        <pc:spChg chg="mod">
          <ac:chgData name="Kennedy, Smith (Wireless &amp; IPP Standards)" userId="0eeb2244-425b-4283-bee1-e4f5d8874cb0" providerId="ADAL" clId="{D2ED5709-D7EA-4374-A797-EA0A6DEC897B}" dt="2020-06-02T12:09:36.167" v="655" actId="6549"/>
          <ac:spMkLst>
            <pc:docMk/>
            <pc:sldMk cId="803923045" sldId="403"/>
            <ac:spMk id="157" creationId="{00000000-0000-0000-0000-000000000000}"/>
          </ac:spMkLst>
        </pc:spChg>
        <pc:graphicFrameChg chg="mod modGraphic">
          <ac:chgData name="Kennedy, Smith (Wireless &amp; IPP Standards)" userId="0eeb2244-425b-4283-bee1-e4f5d8874cb0" providerId="ADAL" clId="{D2ED5709-D7EA-4374-A797-EA0A6DEC897B}" dt="2020-06-02T12:11:48.623" v="739" actId="20577"/>
          <ac:graphicFrameMkLst>
            <pc:docMk/>
            <pc:sldMk cId="803923045" sldId="403"/>
            <ac:graphicFrameMk id="156" creationId="{00000000-0000-0000-0000-000000000000}"/>
          </ac:graphicFrameMkLst>
        </pc:graphicFrameChg>
        <pc:picChg chg="mod">
          <ac:chgData name="Kennedy, Smith (Wireless &amp; IPP Standards)" userId="0eeb2244-425b-4283-bee1-e4f5d8874cb0" providerId="ADAL" clId="{D2ED5709-D7EA-4374-A797-EA0A6DEC897B}" dt="2020-06-02T12:05:21.549" v="434" actId="1035"/>
          <ac:picMkLst>
            <pc:docMk/>
            <pc:sldMk cId="803923045" sldId="403"/>
            <ac:picMk id="2" creationId="{5072A0EF-D815-7D4F-BDBC-057C16F04BEB}"/>
          </ac:picMkLst>
        </pc:picChg>
        <pc:picChg chg="mod">
          <ac:chgData name="Kennedy, Smith (Wireless &amp; IPP Standards)" userId="0eeb2244-425b-4283-bee1-e4f5d8874cb0" providerId="ADAL" clId="{D2ED5709-D7EA-4374-A797-EA0A6DEC897B}" dt="2020-06-02T12:06:13.575" v="480" actId="1036"/>
          <ac:picMkLst>
            <pc:docMk/>
            <pc:sldMk cId="803923045" sldId="403"/>
            <ac:picMk id="5" creationId="{0185E872-B0E4-B54C-A0CA-201F4B4F9536}"/>
          </ac:picMkLst>
        </pc:picChg>
        <pc:picChg chg="mod">
          <ac:chgData name="Kennedy, Smith (Wireless &amp; IPP Standards)" userId="0eeb2244-425b-4283-bee1-e4f5d8874cb0" providerId="ADAL" clId="{D2ED5709-D7EA-4374-A797-EA0A6DEC897B}" dt="2020-06-02T12:11:21.943" v="720" actId="1076"/>
          <ac:picMkLst>
            <pc:docMk/>
            <pc:sldMk cId="803923045" sldId="403"/>
            <ac:picMk id="6" creationId="{3949A22C-CC90-5E41-AD0C-F52514038EBF}"/>
          </ac:picMkLst>
        </pc:picChg>
        <pc:picChg chg="mod">
          <ac:chgData name="Kennedy, Smith (Wireless &amp; IPP Standards)" userId="0eeb2244-425b-4283-bee1-e4f5d8874cb0" providerId="ADAL" clId="{D2ED5709-D7EA-4374-A797-EA0A6DEC897B}" dt="2020-06-02T12:04:45.762" v="428" actId="1036"/>
          <ac:picMkLst>
            <pc:docMk/>
            <pc:sldMk cId="803923045" sldId="403"/>
            <ac:picMk id="8" creationId="{378C80C2-9DA8-1D4C-BEF4-FB0F26CA45F4}"/>
          </ac:picMkLst>
        </pc:picChg>
        <pc:picChg chg="mod">
          <ac:chgData name="Kennedy, Smith (Wireless &amp; IPP Standards)" userId="0eeb2244-425b-4283-bee1-e4f5d8874cb0" providerId="ADAL" clId="{D2ED5709-D7EA-4374-A797-EA0A6DEC897B}" dt="2020-06-02T12:10:52.099" v="719" actId="1035"/>
          <ac:picMkLst>
            <pc:docMk/>
            <pc:sldMk cId="803923045" sldId="403"/>
            <ac:picMk id="10" creationId="{BA59B78A-8DF7-3D4A-8E1E-355DCCA72A77}"/>
          </ac:picMkLst>
        </pc:picChg>
        <pc:picChg chg="mod">
          <ac:chgData name="Kennedy, Smith (Wireless &amp; IPP Standards)" userId="0eeb2244-425b-4283-bee1-e4f5d8874cb0" providerId="ADAL" clId="{D2ED5709-D7EA-4374-A797-EA0A6DEC897B}" dt="2020-06-02T12:12:26.913" v="748" actId="1036"/>
          <ac:picMkLst>
            <pc:docMk/>
            <pc:sldMk cId="803923045" sldId="403"/>
            <ac:picMk id="11" creationId="{81467AF8-8C02-E641-80F7-828903D4F6F3}"/>
          </ac:picMkLst>
        </pc:picChg>
        <pc:picChg chg="mod">
          <ac:chgData name="Kennedy, Smith (Wireless &amp; IPP Standards)" userId="0eeb2244-425b-4283-bee1-e4f5d8874cb0" providerId="ADAL" clId="{D2ED5709-D7EA-4374-A797-EA0A6DEC897B}" dt="2020-06-02T12:10:52.099" v="719" actId="1035"/>
          <ac:picMkLst>
            <pc:docMk/>
            <pc:sldMk cId="803923045" sldId="403"/>
            <ac:picMk id="12" creationId="{88A718C3-FFEE-5E4E-8792-08529671C0D1}"/>
          </ac:picMkLst>
        </pc:picChg>
        <pc:picChg chg="mod">
          <ac:chgData name="Kennedy, Smith (Wireless &amp; IPP Standards)" userId="0eeb2244-425b-4283-bee1-e4f5d8874cb0" providerId="ADAL" clId="{D2ED5709-D7EA-4374-A797-EA0A6DEC897B}" dt="2020-06-02T12:12:20.305" v="746" actId="1036"/>
          <ac:picMkLst>
            <pc:docMk/>
            <pc:sldMk cId="803923045" sldId="403"/>
            <ac:picMk id="13" creationId="{04CC57D0-3DC0-444B-8990-BF02637F8AE9}"/>
          </ac:picMkLst>
        </pc:picChg>
        <pc:picChg chg="mod">
          <ac:chgData name="Kennedy, Smith (Wireless &amp; IPP Standards)" userId="0eeb2244-425b-4283-bee1-e4f5d8874cb0" providerId="ADAL" clId="{D2ED5709-D7EA-4374-A797-EA0A6DEC897B}" dt="2020-06-02T12:09:19.714" v="632" actId="1076"/>
          <ac:picMkLst>
            <pc:docMk/>
            <pc:sldMk cId="803923045" sldId="403"/>
            <ac:picMk id="14" creationId="{4C83C6EC-C719-CC47-8A6B-E7304E4518DD}"/>
          </ac:picMkLst>
        </pc:picChg>
        <pc:picChg chg="mod">
          <ac:chgData name="Kennedy, Smith (Wireless &amp; IPP Standards)" userId="0eeb2244-425b-4283-bee1-e4f5d8874cb0" providerId="ADAL" clId="{D2ED5709-D7EA-4374-A797-EA0A6DEC897B}" dt="2020-06-02T12:08:53.299" v="629" actId="1035"/>
          <ac:picMkLst>
            <pc:docMk/>
            <pc:sldMk cId="803923045" sldId="403"/>
            <ac:picMk id="15" creationId="{BB989631-4B06-9A45-8672-302D1AD43425}"/>
          </ac:picMkLst>
        </pc:picChg>
        <pc:picChg chg="mod">
          <ac:chgData name="Kennedy, Smith (Wireless &amp; IPP Standards)" userId="0eeb2244-425b-4283-bee1-e4f5d8874cb0" providerId="ADAL" clId="{D2ED5709-D7EA-4374-A797-EA0A6DEC897B}" dt="2020-06-02T12:08:53.299" v="629" actId="1035"/>
          <ac:picMkLst>
            <pc:docMk/>
            <pc:sldMk cId="803923045" sldId="403"/>
            <ac:picMk id="16" creationId="{8B340BF2-3953-994C-AAA0-3799B83BED01}"/>
          </ac:picMkLst>
        </pc:picChg>
        <pc:picChg chg="mod">
          <ac:chgData name="Kennedy, Smith (Wireless &amp; IPP Standards)" userId="0eeb2244-425b-4283-bee1-e4f5d8874cb0" providerId="ADAL" clId="{D2ED5709-D7EA-4374-A797-EA0A6DEC897B}" dt="2020-06-02T12:08:53.299" v="629" actId="1035"/>
          <ac:picMkLst>
            <pc:docMk/>
            <pc:sldMk cId="803923045" sldId="403"/>
            <ac:picMk id="17" creationId="{2AA20D58-F08A-134A-9A91-CC75CD8ED704}"/>
          </ac:picMkLst>
        </pc:picChg>
        <pc:picChg chg="mod">
          <ac:chgData name="Kennedy, Smith (Wireless &amp; IPP Standards)" userId="0eeb2244-425b-4283-bee1-e4f5d8874cb0" providerId="ADAL" clId="{D2ED5709-D7EA-4374-A797-EA0A6DEC897B}" dt="2020-06-02T12:12:14.847" v="745" actId="1036"/>
          <ac:picMkLst>
            <pc:docMk/>
            <pc:sldMk cId="803923045" sldId="403"/>
            <ac:picMk id="18" creationId="{FE06A462-0B24-7E43-A331-EBE32F70013D}"/>
          </ac:picMkLst>
        </pc:picChg>
        <pc:picChg chg="mod">
          <ac:chgData name="Kennedy, Smith (Wireless &amp; IPP Standards)" userId="0eeb2244-425b-4283-bee1-e4f5d8874cb0" providerId="ADAL" clId="{D2ED5709-D7EA-4374-A797-EA0A6DEC897B}" dt="2020-06-02T12:07:30.483" v="556" actId="1035"/>
          <ac:picMkLst>
            <pc:docMk/>
            <pc:sldMk cId="803923045" sldId="403"/>
            <ac:picMk id="20" creationId="{CAAEF52D-4946-5D42-BB0D-22C094B18FD4}"/>
          </ac:picMkLst>
        </pc:picChg>
        <pc:picChg chg="mod">
          <ac:chgData name="Kennedy, Smith (Wireless &amp; IPP Standards)" userId="0eeb2244-425b-4283-bee1-e4f5d8874cb0" providerId="ADAL" clId="{D2ED5709-D7EA-4374-A797-EA0A6DEC897B}" dt="2020-06-02T12:07:05.427" v="544" actId="1035"/>
          <ac:picMkLst>
            <pc:docMk/>
            <pc:sldMk cId="803923045" sldId="403"/>
            <ac:picMk id="21" creationId="{0489AE71-9DB4-FD4D-80BD-EF8466BB5724}"/>
          </ac:picMkLst>
        </pc:picChg>
        <pc:picChg chg="mod">
          <ac:chgData name="Kennedy, Smith (Wireless &amp; IPP Standards)" userId="0eeb2244-425b-4283-bee1-e4f5d8874cb0" providerId="ADAL" clId="{D2ED5709-D7EA-4374-A797-EA0A6DEC897B}" dt="2020-06-02T12:07:05.427" v="544" actId="1035"/>
          <ac:picMkLst>
            <pc:docMk/>
            <pc:sldMk cId="803923045" sldId="403"/>
            <ac:picMk id="23" creationId="{69E13B53-EB3F-7C49-8C63-BCA9C07F9D03}"/>
          </ac:picMkLst>
        </pc:picChg>
        <pc:picChg chg="mod">
          <ac:chgData name="Kennedy, Smith (Wireless &amp; IPP Standards)" userId="0eeb2244-425b-4283-bee1-e4f5d8874cb0" providerId="ADAL" clId="{D2ED5709-D7EA-4374-A797-EA0A6DEC897B}" dt="2020-06-02T12:08:53.299" v="629" actId="1035"/>
          <ac:picMkLst>
            <pc:docMk/>
            <pc:sldMk cId="803923045" sldId="403"/>
            <ac:picMk id="24" creationId="{2621E03E-64BD-8142-82CA-3ED779FADB0C}"/>
          </ac:picMkLst>
        </pc:picChg>
        <pc:picChg chg="mod">
          <ac:chgData name="Kennedy, Smith (Wireless &amp; IPP Standards)" userId="0eeb2244-425b-4283-bee1-e4f5d8874cb0" providerId="ADAL" clId="{D2ED5709-D7EA-4374-A797-EA0A6DEC897B}" dt="2020-06-02T12:12:32.861" v="751" actId="1036"/>
          <ac:picMkLst>
            <pc:docMk/>
            <pc:sldMk cId="803923045" sldId="403"/>
            <ac:picMk id="25" creationId="{E074553C-303C-BE44-AAFE-E43C8F2F66D6}"/>
          </ac:picMkLst>
        </pc:picChg>
        <pc:picChg chg="mod">
          <ac:chgData name="Kennedy, Smith (Wireless &amp; IPP Standards)" userId="0eeb2244-425b-4283-bee1-e4f5d8874cb0" providerId="ADAL" clId="{D2ED5709-D7EA-4374-A797-EA0A6DEC897B}" dt="2020-06-02T12:07:05.427" v="544" actId="1035"/>
          <ac:picMkLst>
            <pc:docMk/>
            <pc:sldMk cId="803923045" sldId="403"/>
            <ac:picMk id="28" creationId="{39DB54F9-EAE9-4749-9FC3-74940DFC0FC4}"/>
          </ac:picMkLst>
        </pc:picChg>
        <pc:picChg chg="mod">
          <ac:chgData name="Kennedy, Smith (Wireless &amp; IPP Standards)" userId="0eeb2244-425b-4283-bee1-e4f5d8874cb0" providerId="ADAL" clId="{D2ED5709-D7EA-4374-A797-EA0A6DEC897B}" dt="2020-06-02T12:04:35.869" v="389" actId="1036"/>
          <ac:picMkLst>
            <pc:docMk/>
            <pc:sldMk cId="803923045" sldId="403"/>
            <ac:picMk id="35" creationId="{93A9B3C7-46DE-D349-93AD-91CD79D6404E}"/>
          </ac:picMkLst>
        </pc:picChg>
      </pc:sldChg>
      <pc:sldChg chg="modSp">
        <pc:chgData name="Kennedy, Smith (Wireless &amp; IPP Standards)" userId="0eeb2244-425b-4283-bee1-e4f5d8874cb0" providerId="ADAL" clId="{D2ED5709-D7EA-4374-A797-EA0A6DEC897B}" dt="2020-06-01T16:29:00.685" v="348" actId="20577"/>
        <pc:sldMkLst>
          <pc:docMk/>
          <pc:sldMk cId="1452329628" sldId="407"/>
        </pc:sldMkLst>
        <pc:spChg chg="mod">
          <ac:chgData name="Kennedy, Smith (Wireless &amp; IPP Standards)" userId="0eeb2244-425b-4283-bee1-e4f5d8874cb0" providerId="ADAL" clId="{D2ED5709-D7EA-4374-A797-EA0A6DEC897B}" dt="2020-06-01T16:29:00.685" v="348" actId="20577"/>
          <ac:spMkLst>
            <pc:docMk/>
            <pc:sldMk cId="1452329628" sldId="407"/>
            <ac:spMk id="3" creationId="{6E1B11F4-B8BA-0043-96D4-C905B45AFA98}"/>
          </ac:spMkLst>
        </pc:spChg>
      </pc:sldChg>
      <pc:sldChg chg="modSp">
        <pc:chgData name="Kennedy, Smith (Wireless &amp; IPP Standards)" userId="0eeb2244-425b-4283-bee1-e4f5d8874cb0" providerId="ADAL" clId="{D2ED5709-D7EA-4374-A797-EA0A6DEC897B}" dt="2020-06-01T15:53:08.381" v="8" actId="20577"/>
        <pc:sldMkLst>
          <pc:docMk/>
          <pc:sldMk cId="168947725" sldId="417"/>
        </pc:sldMkLst>
        <pc:spChg chg="mod">
          <ac:chgData name="Kennedy, Smith (Wireless &amp; IPP Standards)" userId="0eeb2244-425b-4283-bee1-e4f5d8874cb0" providerId="ADAL" clId="{D2ED5709-D7EA-4374-A797-EA0A6DEC897B}" dt="2020-06-01T15:52:00.816" v="0" actId="313"/>
          <ac:spMkLst>
            <pc:docMk/>
            <pc:sldMk cId="168947725" sldId="417"/>
            <ac:spMk id="73" creationId="{00000000-0000-0000-0000-000000000000}"/>
          </ac:spMkLst>
        </pc:spChg>
        <pc:spChg chg="mod">
          <ac:chgData name="Kennedy, Smith (Wireless &amp; IPP Standards)" userId="0eeb2244-425b-4283-bee1-e4f5d8874cb0" providerId="ADAL" clId="{D2ED5709-D7EA-4374-A797-EA0A6DEC897B}" dt="2020-06-01T15:53:08.381" v="8" actId="20577"/>
          <ac:spMkLst>
            <pc:docMk/>
            <pc:sldMk cId="168947725" sldId="417"/>
            <ac:spMk id="74" creationId="{00000000-0000-0000-0000-000000000000}"/>
          </ac:spMkLst>
        </pc:spChg>
      </pc:sldChg>
      <pc:sldChg chg="modSp del">
        <pc:chgData name="Kennedy, Smith (Wireless &amp; IPP Standards)" userId="0eeb2244-425b-4283-bee1-e4f5d8874cb0" providerId="ADAL" clId="{D2ED5709-D7EA-4374-A797-EA0A6DEC897B}" dt="2020-06-01T15:53:33.286" v="9" actId="2696"/>
        <pc:sldMkLst>
          <pc:docMk/>
          <pc:sldMk cId="1219819494" sldId="418"/>
        </pc:sldMkLst>
        <pc:spChg chg="mod">
          <ac:chgData name="Kennedy, Smith (Wireless &amp; IPP Standards)" userId="0eeb2244-425b-4283-bee1-e4f5d8874cb0" providerId="ADAL" clId="{D2ED5709-D7EA-4374-A797-EA0A6DEC897B}" dt="2020-06-01T15:52:08.785" v="2" actId="313"/>
          <ac:spMkLst>
            <pc:docMk/>
            <pc:sldMk cId="1219819494" sldId="418"/>
            <ac:spMk id="137" creationId="{00000000-0000-0000-0000-000000000000}"/>
          </ac:spMkLst>
        </pc:spChg>
      </pc:sldChg>
      <pc:sldChg chg="modSp">
        <pc:chgData name="Kennedy, Smith (Wireless &amp; IPP Standards)" userId="0eeb2244-425b-4283-bee1-e4f5d8874cb0" providerId="ADAL" clId="{D2ED5709-D7EA-4374-A797-EA0A6DEC897B}" dt="2020-06-01T15:55:43.827" v="107" actId="20577"/>
        <pc:sldMkLst>
          <pc:docMk/>
          <pc:sldMk cId="3423151551" sldId="419"/>
        </pc:sldMkLst>
        <pc:spChg chg="mod">
          <ac:chgData name="Kennedy, Smith (Wireless &amp; IPP Standards)" userId="0eeb2244-425b-4283-bee1-e4f5d8874cb0" providerId="ADAL" clId="{D2ED5709-D7EA-4374-A797-EA0A6DEC897B}" dt="2020-06-01T15:55:34.593" v="93" actId="20577"/>
          <ac:spMkLst>
            <pc:docMk/>
            <pc:sldMk cId="3423151551" sldId="419"/>
            <ac:spMk id="136" creationId="{00000000-0000-0000-0000-000000000000}"/>
          </ac:spMkLst>
        </pc:spChg>
        <pc:spChg chg="mod">
          <ac:chgData name="Kennedy, Smith (Wireless &amp; IPP Standards)" userId="0eeb2244-425b-4283-bee1-e4f5d8874cb0" providerId="ADAL" clId="{D2ED5709-D7EA-4374-A797-EA0A6DEC897B}" dt="2020-06-01T15:55:43.827" v="107" actId="20577"/>
          <ac:spMkLst>
            <pc:docMk/>
            <pc:sldMk cId="3423151551" sldId="419"/>
            <ac:spMk id="137" creationId="{00000000-0000-0000-0000-000000000000}"/>
          </ac:spMkLst>
        </pc:spChg>
      </pc:sldChg>
      <pc:sldChg chg="modSp">
        <pc:chgData name="Kennedy, Smith (Wireless &amp; IPP Standards)" userId="0eeb2244-425b-4283-bee1-e4f5d8874cb0" providerId="ADAL" clId="{D2ED5709-D7EA-4374-A797-EA0A6DEC897B}" dt="2020-06-01T15:54:26.343" v="91" actId="20577"/>
        <pc:sldMkLst>
          <pc:docMk/>
          <pc:sldMk cId="365919751" sldId="424"/>
        </pc:sldMkLst>
        <pc:spChg chg="mod">
          <ac:chgData name="Kennedy, Smith (Wireless &amp; IPP Standards)" userId="0eeb2244-425b-4283-bee1-e4f5d8874cb0" providerId="ADAL" clId="{D2ED5709-D7EA-4374-A797-EA0A6DEC897B}" dt="2020-06-01T15:53:38.285" v="11" actId="20577"/>
          <ac:spMkLst>
            <pc:docMk/>
            <pc:sldMk cId="365919751" sldId="424"/>
            <ac:spMk id="136" creationId="{00000000-0000-0000-0000-000000000000}"/>
          </ac:spMkLst>
        </pc:spChg>
        <pc:spChg chg="mod">
          <ac:chgData name="Kennedy, Smith (Wireless &amp; IPP Standards)" userId="0eeb2244-425b-4283-bee1-e4f5d8874cb0" providerId="ADAL" clId="{D2ED5709-D7EA-4374-A797-EA0A6DEC897B}" dt="2020-06-01T15:54:26.343" v="91" actId="20577"/>
          <ac:spMkLst>
            <pc:docMk/>
            <pc:sldMk cId="365919751" sldId="424"/>
            <ac:spMk id="137" creationId="{00000000-0000-0000-0000-000000000000}"/>
          </ac:spMkLst>
        </pc:spChg>
      </pc:sldChg>
      <pc:sldChg chg="modSp">
        <pc:chgData name="Kennedy, Smith (Wireless &amp; IPP Standards)" userId="0eeb2244-425b-4283-bee1-e4f5d8874cb0" providerId="ADAL" clId="{D2ED5709-D7EA-4374-A797-EA0A6DEC897B}" dt="2020-06-01T15:56:13.356" v="120" actId="20577"/>
        <pc:sldMkLst>
          <pc:docMk/>
          <pc:sldMk cId="517491332" sldId="429"/>
        </pc:sldMkLst>
        <pc:spChg chg="mod">
          <ac:chgData name="Kennedy, Smith (Wireless &amp; IPP Standards)" userId="0eeb2244-425b-4283-bee1-e4f5d8874cb0" providerId="ADAL" clId="{D2ED5709-D7EA-4374-A797-EA0A6DEC897B}" dt="2020-06-01T15:55:56.995" v="109" actId="20577"/>
          <ac:spMkLst>
            <pc:docMk/>
            <pc:sldMk cId="517491332" sldId="429"/>
            <ac:spMk id="136" creationId="{00000000-0000-0000-0000-000000000000}"/>
          </ac:spMkLst>
        </pc:spChg>
        <pc:spChg chg="mod">
          <ac:chgData name="Kennedy, Smith (Wireless &amp; IPP Standards)" userId="0eeb2244-425b-4283-bee1-e4f5d8874cb0" providerId="ADAL" clId="{D2ED5709-D7EA-4374-A797-EA0A6DEC897B}" dt="2020-06-01T15:56:13.356" v="120" actId="20577"/>
          <ac:spMkLst>
            <pc:docMk/>
            <pc:sldMk cId="517491332" sldId="429"/>
            <ac:spMk id="137" creationId="{00000000-0000-0000-0000-000000000000}"/>
          </ac:spMkLst>
        </pc:spChg>
      </pc:sldChg>
    </pc:docChg>
  </pc:docChgLst>
  <pc:docChgLst>
    <pc:chgData name="Kennedy, Smith (Wireless &amp; IPP Standards)" userId="0eeb2244-425b-4283-bee1-e4f5d8874cb0" providerId="ADAL" clId="{2AD7BFAF-F562-ED4D-8780-ADAAA7AE9AE0}"/>
    <pc:docChg chg="custSel addSld delSld modSld">
      <pc:chgData name="Kennedy, Smith (Wireless &amp; IPP Standards)" userId="0eeb2244-425b-4283-bee1-e4f5d8874cb0" providerId="ADAL" clId="{2AD7BFAF-F562-ED4D-8780-ADAAA7AE9AE0}" dt="2020-05-06T14:38:00.070" v="217"/>
      <pc:docMkLst>
        <pc:docMk/>
      </pc:docMkLst>
      <pc:sldChg chg="del">
        <pc:chgData name="Kennedy, Smith (Wireless &amp; IPP Standards)" userId="0eeb2244-425b-4283-bee1-e4f5d8874cb0" providerId="ADAL" clId="{2AD7BFAF-F562-ED4D-8780-ADAAA7AE9AE0}" dt="2020-04-29T15:39:41.383" v="2" actId="2696"/>
        <pc:sldMkLst>
          <pc:docMk/>
          <pc:sldMk cId="1462877395" sldId="263"/>
        </pc:sldMkLst>
      </pc:sldChg>
      <pc:sldChg chg="addSp delSp modSp add">
        <pc:chgData name="Kennedy, Smith (Wireless &amp; IPP Standards)" userId="0eeb2244-425b-4283-bee1-e4f5d8874cb0" providerId="ADAL" clId="{2AD7BFAF-F562-ED4D-8780-ADAAA7AE9AE0}" dt="2020-05-06T14:37:58.351" v="216"/>
        <pc:sldMkLst>
          <pc:docMk/>
          <pc:sldMk cId="3400977302" sldId="263"/>
        </pc:sldMkLst>
        <pc:spChg chg="add mod">
          <ac:chgData name="Kennedy, Smith (Wireless &amp; IPP Standards)" userId="0eeb2244-425b-4283-bee1-e4f5d8874cb0" providerId="ADAL" clId="{2AD7BFAF-F562-ED4D-8780-ADAAA7AE9AE0}" dt="2020-05-06T14:37:58.351" v="216"/>
          <ac:spMkLst>
            <pc:docMk/>
            <pc:sldMk cId="3400977302" sldId="263"/>
            <ac:spMk id="5" creationId="{55CA7A90-5C10-0544-9B36-C4B3043F9027}"/>
          </ac:spMkLst>
        </pc:spChg>
        <pc:spChg chg="del">
          <ac:chgData name="Kennedy, Smith (Wireless &amp; IPP Standards)" userId="0eeb2244-425b-4283-bee1-e4f5d8874cb0" providerId="ADAL" clId="{2AD7BFAF-F562-ED4D-8780-ADAAA7AE9AE0}" dt="2020-04-29T15:39:51.979" v="10" actId="478"/>
          <ac:spMkLst>
            <pc:docMk/>
            <pc:sldMk cId="3400977302" sldId="263"/>
            <ac:spMk id="135" creationId="{00000000-0000-0000-0000-000000000000}"/>
          </ac:spMkLst>
        </pc:spChg>
        <pc:spChg chg="del">
          <ac:chgData name="Kennedy, Smith (Wireless &amp; IPP Standards)" userId="0eeb2244-425b-4283-bee1-e4f5d8874cb0" providerId="ADAL" clId="{2AD7BFAF-F562-ED4D-8780-ADAAA7AE9AE0}" dt="2020-04-29T15:39:57.735" v="12" actId="478"/>
          <ac:spMkLst>
            <pc:docMk/>
            <pc:sldMk cId="3400977302" sldId="263"/>
            <ac:spMk id="137" creationId="{00000000-0000-0000-0000-000000000000}"/>
          </ac:spMkLst>
        </pc:spChg>
        <pc:spChg chg="del">
          <ac:chgData name="Kennedy, Smith (Wireless &amp; IPP Standards)" userId="0eeb2244-425b-4283-bee1-e4f5d8874cb0" providerId="ADAL" clId="{2AD7BFAF-F562-ED4D-8780-ADAAA7AE9AE0}" dt="2020-04-29T15:39:59.770" v="13" actId="478"/>
          <ac:spMkLst>
            <pc:docMk/>
            <pc:sldMk cId="3400977302" sldId="263"/>
            <ac:spMk id="138" creationId="{00000000-0000-0000-0000-000000000000}"/>
          </ac:spMkLst>
        </pc:spChg>
        <pc:spChg chg="del">
          <ac:chgData name="Kennedy, Smith (Wireless &amp; IPP Standards)" userId="0eeb2244-425b-4283-bee1-e4f5d8874cb0" providerId="ADAL" clId="{2AD7BFAF-F562-ED4D-8780-ADAAA7AE9AE0}" dt="2020-04-29T15:39:54.498" v="11" actId="478"/>
          <ac:spMkLst>
            <pc:docMk/>
            <pc:sldMk cId="3400977302" sldId="263"/>
            <ac:spMk id="139" creationId="{00000000-0000-0000-0000-000000000000}"/>
          </ac:spMkLst>
        </pc:spChg>
        <pc:spChg chg="mod">
          <ac:chgData name="Kennedy, Smith (Wireless &amp; IPP Standards)" userId="0eeb2244-425b-4283-bee1-e4f5d8874cb0" providerId="ADAL" clId="{2AD7BFAF-F562-ED4D-8780-ADAAA7AE9AE0}" dt="2020-04-29T15:39:45.917" v="6" actId="27636"/>
          <ac:spMkLst>
            <pc:docMk/>
            <pc:sldMk cId="3400977302" sldId="263"/>
            <ac:spMk id="141" creationId="{00000000-0000-0000-0000-000000000000}"/>
          </ac:spMkLst>
        </pc:spChg>
        <pc:spChg chg="mod">
          <ac:chgData name="Kennedy, Smith (Wireless &amp; IPP Standards)" userId="0eeb2244-425b-4283-bee1-e4f5d8874cb0" providerId="ADAL" clId="{2AD7BFAF-F562-ED4D-8780-ADAAA7AE9AE0}" dt="2020-04-29T15:39:45.739" v="5"/>
          <ac:spMkLst>
            <pc:docMk/>
            <pc:sldMk cId="3400977302" sldId="263"/>
            <ac:spMk id="142" creationId="{00000000-0000-0000-0000-000000000000}"/>
          </ac:spMkLst>
        </pc:spChg>
        <pc:picChg chg="del">
          <ac:chgData name="Kennedy, Smith (Wireless &amp; IPP Standards)" userId="0eeb2244-425b-4283-bee1-e4f5d8874cb0" providerId="ADAL" clId="{2AD7BFAF-F562-ED4D-8780-ADAAA7AE9AE0}" dt="2020-04-29T15:39:49.926" v="9" actId="478"/>
          <ac:picMkLst>
            <pc:docMk/>
            <pc:sldMk cId="3400977302" sldId="263"/>
            <ac:picMk id="136" creationId="{00000000-0000-0000-0000-000000000000}"/>
          </ac:picMkLst>
        </pc:picChg>
      </pc:sldChg>
      <pc:sldChg chg="modSp">
        <pc:chgData name="Kennedy, Smith (Wireless &amp; IPP Standards)" userId="0eeb2244-425b-4283-bee1-e4f5d8874cb0" providerId="ADAL" clId="{2AD7BFAF-F562-ED4D-8780-ADAAA7AE9AE0}" dt="2020-05-06T12:43:22.024" v="208" actId="20577"/>
        <pc:sldMkLst>
          <pc:docMk/>
          <pc:sldMk cId="1183384035" sldId="387"/>
        </pc:sldMkLst>
        <pc:spChg chg="mod">
          <ac:chgData name="Kennedy, Smith (Wireless &amp; IPP Standards)" userId="0eeb2244-425b-4283-bee1-e4f5d8874cb0" providerId="ADAL" clId="{2AD7BFAF-F562-ED4D-8780-ADAAA7AE9AE0}" dt="2020-05-06T12:43:22.024" v="208" actId="20577"/>
          <ac:spMkLst>
            <pc:docMk/>
            <pc:sldMk cId="1183384035" sldId="387"/>
            <ac:spMk id="3" creationId="{F6CBD45F-8AA1-3641-8AD8-D31A8892205B}"/>
          </ac:spMkLst>
        </pc:spChg>
      </pc:sldChg>
      <pc:sldChg chg="add">
        <pc:chgData name="Kennedy, Smith (Wireless &amp; IPP Standards)" userId="0eeb2244-425b-4283-bee1-e4f5d8874cb0" providerId="ADAL" clId="{2AD7BFAF-F562-ED4D-8780-ADAAA7AE9AE0}" dt="2020-05-06T12:32:59.378" v="183"/>
        <pc:sldMkLst>
          <pc:docMk/>
          <pc:sldMk cId="853630972" sldId="396"/>
        </pc:sldMkLst>
      </pc:sldChg>
      <pc:sldChg chg="del">
        <pc:chgData name="Kennedy, Smith (Wireless &amp; IPP Standards)" userId="0eeb2244-425b-4283-bee1-e4f5d8874cb0" providerId="ADAL" clId="{2AD7BFAF-F562-ED4D-8780-ADAAA7AE9AE0}" dt="2020-05-06T12:32:54.606" v="181" actId="2696"/>
        <pc:sldMkLst>
          <pc:docMk/>
          <pc:sldMk cId="2165262297" sldId="396"/>
        </pc:sldMkLst>
      </pc:sldChg>
      <pc:sldChg chg="modSp add">
        <pc:chgData name="Kennedy, Smith (Wireless &amp; IPP Standards)" userId="0eeb2244-425b-4283-bee1-e4f5d8874cb0" providerId="ADAL" clId="{2AD7BFAF-F562-ED4D-8780-ADAAA7AE9AE0}" dt="2020-05-06T12:33:25.008" v="185" actId="20577"/>
        <pc:sldMkLst>
          <pc:docMk/>
          <pc:sldMk cId="2140691096" sldId="400"/>
        </pc:sldMkLst>
        <pc:spChg chg="mod">
          <ac:chgData name="Kennedy, Smith (Wireless &amp; IPP Standards)" userId="0eeb2244-425b-4283-bee1-e4f5d8874cb0" providerId="ADAL" clId="{2AD7BFAF-F562-ED4D-8780-ADAAA7AE9AE0}" dt="2020-05-06T12:33:25.008" v="185" actId="20577"/>
          <ac:spMkLst>
            <pc:docMk/>
            <pc:sldMk cId="2140691096" sldId="400"/>
            <ac:spMk id="369" creationId="{00000000-0000-0000-0000-000000000000}"/>
          </ac:spMkLst>
        </pc:spChg>
      </pc:sldChg>
      <pc:sldChg chg="del">
        <pc:chgData name="Kennedy, Smith (Wireless &amp; IPP Standards)" userId="0eeb2244-425b-4283-bee1-e4f5d8874cb0" providerId="ADAL" clId="{2AD7BFAF-F562-ED4D-8780-ADAAA7AE9AE0}" dt="2020-05-06T12:32:54.623" v="182" actId="2696"/>
        <pc:sldMkLst>
          <pc:docMk/>
          <pc:sldMk cId="3612559753" sldId="400"/>
        </pc:sldMkLst>
      </pc:sldChg>
      <pc:sldChg chg="modSp">
        <pc:chgData name="Kennedy, Smith (Wireless &amp; IPP Standards)" userId="0eeb2244-425b-4283-bee1-e4f5d8874cb0" providerId="ADAL" clId="{2AD7BFAF-F562-ED4D-8780-ADAAA7AE9AE0}" dt="2020-05-06T12:14:20.941" v="142" actId="6549"/>
        <pc:sldMkLst>
          <pc:docMk/>
          <pc:sldMk cId="1761778470" sldId="408"/>
        </pc:sldMkLst>
        <pc:spChg chg="mod">
          <ac:chgData name="Kennedy, Smith (Wireless &amp; IPP Standards)" userId="0eeb2244-425b-4283-bee1-e4f5d8874cb0" providerId="ADAL" clId="{2AD7BFAF-F562-ED4D-8780-ADAAA7AE9AE0}" dt="2020-05-06T12:14:20.941" v="142" actId="6549"/>
          <ac:spMkLst>
            <pc:docMk/>
            <pc:sldMk cId="1761778470" sldId="408"/>
            <ac:spMk id="3" creationId="{6E1B11F4-B8BA-0043-96D4-C905B45AFA98}"/>
          </ac:spMkLst>
        </pc:spChg>
      </pc:sldChg>
      <pc:sldChg chg="modSp">
        <pc:chgData name="Kennedy, Smith (Wireless &amp; IPP Standards)" userId="0eeb2244-425b-4283-bee1-e4f5d8874cb0" providerId="ADAL" clId="{2AD7BFAF-F562-ED4D-8780-ADAAA7AE9AE0}" dt="2020-05-06T12:13:10.947" v="141"/>
        <pc:sldMkLst>
          <pc:docMk/>
          <pc:sldMk cId="277899666" sldId="409"/>
        </pc:sldMkLst>
        <pc:spChg chg="mod">
          <ac:chgData name="Kennedy, Smith (Wireless &amp; IPP Standards)" userId="0eeb2244-425b-4283-bee1-e4f5d8874cb0" providerId="ADAL" clId="{2AD7BFAF-F562-ED4D-8780-ADAAA7AE9AE0}" dt="2020-05-06T12:13:10.947" v="141"/>
          <ac:spMkLst>
            <pc:docMk/>
            <pc:sldMk cId="277899666" sldId="409"/>
            <ac:spMk id="3" creationId="{6E1B11F4-B8BA-0043-96D4-C905B45AFA98}"/>
          </ac:spMkLst>
        </pc:spChg>
      </pc:sldChg>
      <pc:sldChg chg="modSp">
        <pc:chgData name="Kennedy, Smith (Wireless &amp; IPP Standards)" userId="0eeb2244-425b-4283-bee1-e4f5d8874cb0" providerId="ADAL" clId="{2AD7BFAF-F562-ED4D-8780-ADAAA7AE9AE0}" dt="2020-05-06T12:15:33.157" v="180" actId="20577"/>
        <pc:sldMkLst>
          <pc:docMk/>
          <pc:sldMk cId="597192469" sldId="411"/>
        </pc:sldMkLst>
        <pc:spChg chg="mod">
          <ac:chgData name="Kennedy, Smith (Wireless &amp; IPP Standards)" userId="0eeb2244-425b-4283-bee1-e4f5d8874cb0" providerId="ADAL" clId="{2AD7BFAF-F562-ED4D-8780-ADAAA7AE9AE0}" dt="2020-05-06T12:15:33.157" v="180" actId="20577"/>
          <ac:spMkLst>
            <pc:docMk/>
            <pc:sldMk cId="597192469" sldId="411"/>
            <ac:spMk id="3" creationId="{6E1B11F4-B8BA-0043-96D4-C905B45AFA98}"/>
          </ac:spMkLst>
        </pc:spChg>
      </pc:sldChg>
      <pc:sldChg chg="del">
        <pc:chgData name="Kennedy, Smith (Wireless &amp; IPP Standards)" userId="0eeb2244-425b-4283-bee1-e4f5d8874cb0" providerId="ADAL" clId="{2AD7BFAF-F562-ED4D-8780-ADAAA7AE9AE0}" dt="2020-04-29T15:39:41.373" v="0" actId="2696"/>
        <pc:sldMkLst>
          <pc:docMk/>
          <pc:sldMk cId="1032723215" sldId="425"/>
        </pc:sldMkLst>
      </pc:sldChg>
      <pc:sldChg chg="del">
        <pc:chgData name="Kennedy, Smith (Wireless &amp; IPP Standards)" userId="0eeb2244-425b-4283-bee1-e4f5d8874cb0" providerId="ADAL" clId="{2AD7BFAF-F562-ED4D-8780-ADAAA7AE9AE0}" dt="2020-04-29T15:39:41.414" v="3" actId="2696"/>
        <pc:sldMkLst>
          <pc:docMk/>
          <pc:sldMk cId="2796481793" sldId="426"/>
        </pc:sldMkLst>
      </pc:sldChg>
      <pc:sldChg chg="del">
        <pc:chgData name="Kennedy, Smith (Wireless &amp; IPP Standards)" userId="0eeb2244-425b-4283-bee1-e4f5d8874cb0" providerId="ADAL" clId="{2AD7BFAF-F562-ED4D-8780-ADAAA7AE9AE0}" dt="2020-04-29T15:39:41.379" v="1" actId="2696"/>
        <pc:sldMkLst>
          <pc:docMk/>
          <pc:sldMk cId="3004962037" sldId="427"/>
        </pc:sldMkLst>
      </pc:sldChg>
      <pc:sldChg chg="del">
        <pc:chgData name="Kennedy, Smith (Wireless &amp; IPP Standards)" userId="0eeb2244-425b-4283-bee1-e4f5d8874cb0" providerId="ADAL" clId="{2AD7BFAF-F562-ED4D-8780-ADAAA7AE9AE0}" dt="2020-04-29T15:39:41.425" v="4" actId="2696"/>
        <pc:sldMkLst>
          <pc:docMk/>
          <pc:sldMk cId="3463104734" sldId="428"/>
        </pc:sldMkLst>
      </pc:sldChg>
      <pc:sldChg chg="addSp delSp modSp add">
        <pc:chgData name="Kennedy, Smith (Wireless &amp; IPP Standards)" userId="0eeb2244-425b-4283-bee1-e4f5d8874cb0" providerId="ADAL" clId="{2AD7BFAF-F562-ED4D-8780-ADAAA7AE9AE0}" dt="2020-05-06T14:37:53.294" v="213"/>
        <pc:sldMkLst>
          <pc:docMk/>
          <pc:sldMk cId="3294169808" sldId="430"/>
        </pc:sldMkLst>
        <pc:spChg chg="add mod">
          <ac:chgData name="Kennedy, Smith (Wireless &amp; IPP Standards)" userId="0eeb2244-425b-4283-bee1-e4f5d8874cb0" providerId="ADAL" clId="{2AD7BFAF-F562-ED4D-8780-ADAAA7AE9AE0}" dt="2020-05-06T14:37:53.294" v="213"/>
          <ac:spMkLst>
            <pc:docMk/>
            <pc:sldMk cId="3294169808" sldId="430"/>
            <ac:spMk id="5" creationId="{43D4FE3A-635E-D74D-BB8C-75BC3427C5F8}"/>
          </ac:spMkLst>
        </pc:spChg>
        <pc:spChg chg="del">
          <ac:chgData name="Kennedy, Smith (Wireless &amp; IPP Standards)" userId="0eeb2244-425b-4283-bee1-e4f5d8874cb0" providerId="ADAL" clId="{2AD7BFAF-F562-ED4D-8780-ADAAA7AE9AE0}" dt="2020-04-29T15:40:49.623" v="30" actId="478"/>
          <ac:spMkLst>
            <pc:docMk/>
            <pc:sldMk cId="3294169808" sldId="430"/>
            <ac:spMk id="108" creationId="{00000000-0000-0000-0000-000000000000}"/>
          </ac:spMkLst>
        </pc:spChg>
        <pc:spChg chg="del">
          <ac:chgData name="Kennedy, Smith (Wireless &amp; IPP Standards)" userId="0eeb2244-425b-4283-bee1-e4f5d8874cb0" providerId="ADAL" clId="{2AD7BFAF-F562-ED4D-8780-ADAAA7AE9AE0}" dt="2020-04-29T15:40:52.903" v="32" actId="478"/>
          <ac:spMkLst>
            <pc:docMk/>
            <pc:sldMk cId="3294169808" sldId="430"/>
            <ac:spMk id="110" creationId="{00000000-0000-0000-0000-000000000000}"/>
          </ac:spMkLst>
        </pc:spChg>
        <pc:spChg chg="del">
          <ac:chgData name="Kennedy, Smith (Wireless &amp; IPP Standards)" userId="0eeb2244-425b-4283-bee1-e4f5d8874cb0" providerId="ADAL" clId="{2AD7BFAF-F562-ED4D-8780-ADAAA7AE9AE0}" dt="2020-04-29T15:40:54.200" v="33" actId="478"/>
          <ac:spMkLst>
            <pc:docMk/>
            <pc:sldMk cId="3294169808" sldId="430"/>
            <ac:spMk id="111" creationId="{00000000-0000-0000-0000-000000000000}"/>
          </ac:spMkLst>
        </pc:spChg>
        <pc:spChg chg="del">
          <ac:chgData name="Kennedy, Smith (Wireless &amp; IPP Standards)" userId="0eeb2244-425b-4283-bee1-e4f5d8874cb0" providerId="ADAL" clId="{2AD7BFAF-F562-ED4D-8780-ADAAA7AE9AE0}" dt="2020-04-29T15:40:50.659" v="31" actId="478"/>
          <ac:spMkLst>
            <pc:docMk/>
            <pc:sldMk cId="3294169808" sldId="430"/>
            <ac:spMk id="112" creationId="{00000000-0000-0000-0000-000000000000}"/>
          </ac:spMkLst>
        </pc:spChg>
        <pc:spChg chg="mod">
          <ac:chgData name="Kennedy, Smith (Wireless &amp; IPP Standards)" userId="0eeb2244-425b-4283-bee1-e4f5d8874cb0" providerId="ADAL" clId="{2AD7BFAF-F562-ED4D-8780-ADAAA7AE9AE0}" dt="2020-04-29T15:39:45.739" v="5"/>
          <ac:spMkLst>
            <pc:docMk/>
            <pc:sldMk cId="3294169808" sldId="430"/>
            <ac:spMk id="115" creationId="{00000000-0000-0000-0000-000000000000}"/>
          </ac:spMkLst>
        </pc:spChg>
        <pc:picChg chg="del">
          <ac:chgData name="Kennedy, Smith (Wireless &amp; IPP Standards)" userId="0eeb2244-425b-4283-bee1-e4f5d8874cb0" providerId="ADAL" clId="{2AD7BFAF-F562-ED4D-8780-ADAAA7AE9AE0}" dt="2020-04-29T15:40:48.497" v="29" actId="478"/>
          <ac:picMkLst>
            <pc:docMk/>
            <pc:sldMk cId="3294169808" sldId="430"/>
            <ac:picMk id="109" creationId="{00000000-0000-0000-0000-000000000000}"/>
          </ac:picMkLst>
        </pc:picChg>
      </pc:sldChg>
      <pc:sldChg chg="addSp delSp modSp add">
        <pc:chgData name="Kennedy, Smith (Wireless &amp; IPP Standards)" userId="0eeb2244-425b-4283-bee1-e4f5d8874cb0" providerId="ADAL" clId="{2AD7BFAF-F562-ED4D-8780-ADAAA7AE9AE0}" dt="2020-05-06T14:37:55.168" v="214"/>
        <pc:sldMkLst>
          <pc:docMk/>
          <pc:sldMk cId="2683600992" sldId="431"/>
        </pc:sldMkLst>
        <pc:spChg chg="add mod">
          <ac:chgData name="Kennedy, Smith (Wireless &amp; IPP Standards)" userId="0eeb2244-425b-4283-bee1-e4f5d8874cb0" providerId="ADAL" clId="{2AD7BFAF-F562-ED4D-8780-ADAAA7AE9AE0}" dt="2020-05-06T14:37:55.168" v="214"/>
          <ac:spMkLst>
            <pc:docMk/>
            <pc:sldMk cId="2683600992" sldId="431"/>
            <ac:spMk id="5" creationId="{2B2473C1-8393-5643-80EC-62863469D5A0}"/>
          </ac:spMkLst>
        </pc:spChg>
        <pc:spChg chg="del">
          <ac:chgData name="Kennedy, Smith (Wireless &amp; IPP Standards)" userId="0eeb2244-425b-4283-bee1-e4f5d8874cb0" providerId="ADAL" clId="{2AD7BFAF-F562-ED4D-8780-ADAAA7AE9AE0}" dt="2020-04-29T15:40:36.698" v="25" actId="478"/>
          <ac:spMkLst>
            <pc:docMk/>
            <pc:sldMk cId="2683600992" sldId="431"/>
            <ac:spMk id="117" creationId="{00000000-0000-0000-0000-000000000000}"/>
          </ac:spMkLst>
        </pc:spChg>
        <pc:spChg chg="del">
          <ac:chgData name="Kennedy, Smith (Wireless &amp; IPP Standards)" userId="0eeb2244-425b-4283-bee1-e4f5d8874cb0" providerId="ADAL" clId="{2AD7BFAF-F562-ED4D-8780-ADAAA7AE9AE0}" dt="2020-04-29T15:40:42.192" v="27" actId="478"/>
          <ac:spMkLst>
            <pc:docMk/>
            <pc:sldMk cId="2683600992" sldId="431"/>
            <ac:spMk id="119" creationId="{00000000-0000-0000-0000-000000000000}"/>
          </ac:spMkLst>
        </pc:spChg>
        <pc:spChg chg="del">
          <ac:chgData name="Kennedy, Smith (Wireless &amp; IPP Standards)" userId="0eeb2244-425b-4283-bee1-e4f5d8874cb0" providerId="ADAL" clId="{2AD7BFAF-F562-ED4D-8780-ADAAA7AE9AE0}" dt="2020-04-29T15:40:43.467" v="28" actId="478"/>
          <ac:spMkLst>
            <pc:docMk/>
            <pc:sldMk cId="2683600992" sldId="431"/>
            <ac:spMk id="120" creationId="{00000000-0000-0000-0000-000000000000}"/>
          </ac:spMkLst>
        </pc:spChg>
        <pc:spChg chg="del">
          <ac:chgData name="Kennedy, Smith (Wireless &amp; IPP Standards)" userId="0eeb2244-425b-4283-bee1-e4f5d8874cb0" providerId="ADAL" clId="{2AD7BFAF-F562-ED4D-8780-ADAAA7AE9AE0}" dt="2020-04-29T15:40:39.069" v="26" actId="478"/>
          <ac:spMkLst>
            <pc:docMk/>
            <pc:sldMk cId="2683600992" sldId="431"/>
            <ac:spMk id="121" creationId="{00000000-0000-0000-0000-000000000000}"/>
          </ac:spMkLst>
        </pc:spChg>
        <pc:spChg chg="mod">
          <ac:chgData name="Kennedy, Smith (Wireless &amp; IPP Standards)" userId="0eeb2244-425b-4283-bee1-e4f5d8874cb0" providerId="ADAL" clId="{2AD7BFAF-F562-ED4D-8780-ADAAA7AE9AE0}" dt="2020-04-29T15:39:45.739" v="5"/>
          <ac:spMkLst>
            <pc:docMk/>
            <pc:sldMk cId="2683600992" sldId="431"/>
            <ac:spMk id="122" creationId="{00000000-0000-0000-0000-000000000000}"/>
          </ac:spMkLst>
        </pc:spChg>
        <pc:picChg chg="del">
          <ac:chgData name="Kennedy, Smith (Wireless &amp; IPP Standards)" userId="0eeb2244-425b-4283-bee1-e4f5d8874cb0" providerId="ADAL" clId="{2AD7BFAF-F562-ED4D-8780-ADAAA7AE9AE0}" dt="2020-04-29T15:40:34.893" v="24" actId="478"/>
          <ac:picMkLst>
            <pc:docMk/>
            <pc:sldMk cId="2683600992" sldId="431"/>
            <ac:picMk id="118" creationId="{00000000-0000-0000-0000-000000000000}"/>
          </ac:picMkLst>
        </pc:picChg>
      </pc:sldChg>
      <pc:sldChg chg="addSp delSp modSp add">
        <pc:chgData name="Kennedy, Smith (Wireless &amp; IPP Standards)" userId="0eeb2244-425b-4283-bee1-e4f5d8874cb0" providerId="ADAL" clId="{2AD7BFAF-F562-ED4D-8780-ADAAA7AE9AE0}" dt="2020-05-06T14:37:56.857" v="215"/>
        <pc:sldMkLst>
          <pc:docMk/>
          <pc:sldMk cId="4022693" sldId="432"/>
        </pc:sldMkLst>
        <pc:spChg chg="add mod">
          <ac:chgData name="Kennedy, Smith (Wireless &amp; IPP Standards)" userId="0eeb2244-425b-4283-bee1-e4f5d8874cb0" providerId="ADAL" clId="{2AD7BFAF-F562-ED4D-8780-ADAAA7AE9AE0}" dt="2020-05-06T14:37:56.857" v="215"/>
          <ac:spMkLst>
            <pc:docMk/>
            <pc:sldMk cId="4022693" sldId="432"/>
            <ac:spMk id="5" creationId="{327E9D24-BF1B-C74E-85AF-12AEF60D0766}"/>
          </ac:spMkLst>
        </pc:spChg>
        <pc:spChg chg="del">
          <ac:chgData name="Kennedy, Smith (Wireless &amp; IPP Standards)" userId="0eeb2244-425b-4283-bee1-e4f5d8874cb0" providerId="ADAL" clId="{2AD7BFAF-F562-ED4D-8780-ADAAA7AE9AE0}" dt="2020-04-29T15:40:21.286" v="20" actId="478"/>
          <ac:spMkLst>
            <pc:docMk/>
            <pc:sldMk cId="4022693" sldId="432"/>
            <ac:spMk id="126" creationId="{00000000-0000-0000-0000-000000000000}"/>
          </ac:spMkLst>
        </pc:spChg>
        <pc:spChg chg="del">
          <ac:chgData name="Kennedy, Smith (Wireless &amp; IPP Standards)" userId="0eeb2244-425b-4283-bee1-e4f5d8874cb0" providerId="ADAL" clId="{2AD7BFAF-F562-ED4D-8780-ADAAA7AE9AE0}" dt="2020-04-29T15:40:26.181" v="22" actId="478"/>
          <ac:spMkLst>
            <pc:docMk/>
            <pc:sldMk cId="4022693" sldId="432"/>
            <ac:spMk id="128" creationId="{00000000-0000-0000-0000-000000000000}"/>
          </ac:spMkLst>
        </pc:spChg>
        <pc:spChg chg="del">
          <ac:chgData name="Kennedy, Smith (Wireless &amp; IPP Standards)" userId="0eeb2244-425b-4283-bee1-e4f5d8874cb0" providerId="ADAL" clId="{2AD7BFAF-F562-ED4D-8780-ADAAA7AE9AE0}" dt="2020-04-29T15:40:29.132" v="23" actId="478"/>
          <ac:spMkLst>
            <pc:docMk/>
            <pc:sldMk cId="4022693" sldId="432"/>
            <ac:spMk id="129" creationId="{00000000-0000-0000-0000-000000000000}"/>
          </ac:spMkLst>
        </pc:spChg>
        <pc:spChg chg="del">
          <ac:chgData name="Kennedy, Smith (Wireless &amp; IPP Standards)" userId="0eeb2244-425b-4283-bee1-e4f5d8874cb0" providerId="ADAL" clId="{2AD7BFAF-F562-ED4D-8780-ADAAA7AE9AE0}" dt="2020-04-29T15:40:24.047" v="21" actId="478"/>
          <ac:spMkLst>
            <pc:docMk/>
            <pc:sldMk cId="4022693" sldId="432"/>
            <ac:spMk id="130" creationId="{00000000-0000-0000-0000-000000000000}"/>
          </ac:spMkLst>
        </pc:spChg>
        <pc:spChg chg="mod">
          <ac:chgData name="Kennedy, Smith (Wireless &amp; IPP Standards)" userId="0eeb2244-425b-4283-bee1-e4f5d8874cb0" providerId="ADAL" clId="{2AD7BFAF-F562-ED4D-8780-ADAAA7AE9AE0}" dt="2020-05-06T14:36:15.249" v="212" actId="27636"/>
          <ac:spMkLst>
            <pc:docMk/>
            <pc:sldMk cId="4022693" sldId="432"/>
            <ac:spMk id="132" creationId="{00000000-0000-0000-0000-000000000000}"/>
          </ac:spMkLst>
        </pc:spChg>
        <pc:spChg chg="mod">
          <ac:chgData name="Kennedy, Smith (Wireless &amp; IPP Standards)" userId="0eeb2244-425b-4283-bee1-e4f5d8874cb0" providerId="ADAL" clId="{2AD7BFAF-F562-ED4D-8780-ADAAA7AE9AE0}" dt="2020-04-29T15:39:45.739" v="5"/>
          <ac:spMkLst>
            <pc:docMk/>
            <pc:sldMk cId="4022693" sldId="432"/>
            <ac:spMk id="133" creationId="{00000000-0000-0000-0000-000000000000}"/>
          </ac:spMkLst>
        </pc:spChg>
        <pc:picChg chg="del">
          <ac:chgData name="Kennedy, Smith (Wireless &amp; IPP Standards)" userId="0eeb2244-425b-4283-bee1-e4f5d8874cb0" providerId="ADAL" clId="{2AD7BFAF-F562-ED4D-8780-ADAAA7AE9AE0}" dt="2020-04-29T15:40:20.308" v="19" actId="478"/>
          <ac:picMkLst>
            <pc:docMk/>
            <pc:sldMk cId="4022693" sldId="432"/>
            <ac:picMk id="127" creationId="{00000000-0000-0000-0000-000000000000}"/>
          </ac:picMkLst>
        </pc:picChg>
      </pc:sldChg>
      <pc:sldChg chg="addSp delSp modSp add">
        <pc:chgData name="Kennedy, Smith (Wireless &amp; IPP Standards)" userId="0eeb2244-425b-4283-bee1-e4f5d8874cb0" providerId="ADAL" clId="{2AD7BFAF-F562-ED4D-8780-ADAAA7AE9AE0}" dt="2020-05-06T14:38:00.070" v="217"/>
        <pc:sldMkLst>
          <pc:docMk/>
          <pc:sldMk cId="2578414009" sldId="433"/>
        </pc:sldMkLst>
        <pc:spChg chg="add mod">
          <ac:chgData name="Kennedy, Smith (Wireless &amp; IPP Standards)" userId="0eeb2244-425b-4283-bee1-e4f5d8874cb0" providerId="ADAL" clId="{2AD7BFAF-F562-ED4D-8780-ADAAA7AE9AE0}" dt="2020-05-06T14:38:00.070" v="217"/>
          <ac:spMkLst>
            <pc:docMk/>
            <pc:sldMk cId="2578414009" sldId="433"/>
            <ac:spMk id="5" creationId="{96D8F562-5BB5-F14A-8E9E-E0C05693734E}"/>
          </ac:spMkLst>
        </pc:spChg>
        <pc:spChg chg="del">
          <ac:chgData name="Kennedy, Smith (Wireless &amp; IPP Standards)" userId="0eeb2244-425b-4283-bee1-e4f5d8874cb0" providerId="ADAL" clId="{2AD7BFAF-F562-ED4D-8780-ADAAA7AE9AE0}" dt="2020-04-29T15:40:07.021" v="15" actId="478"/>
          <ac:spMkLst>
            <pc:docMk/>
            <pc:sldMk cId="2578414009" sldId="433"/>
            <ac:spMk id="144" creationId="{00000000-0000-0000-0000-000000000000}"/>
          </ac:spMkLst>
        </pc:spChg>
        <pc:spChg chg="del">
          <ac:chgData name="Kennedy, Smith (Wireless &amp; IPP Standards)" userId="0eeb2244-425b-4283-bee1-e4f5d8874cb0" providerId="ADAL" clId="{2AD7BFAF-F562-ED4D-8780-ADAAA7AE9AE0}" dt="2020-04-29T15:40:11.390" v="17" actId="478"/>
          <ac:spMkLst>
            <pc:docMk/>
            <pc:sldMk cId="2578414009" sldId="433"/>
            <ac:spMk id="146" creationId="{00000000-0000-0000-0000-000000000000}"/>
          </ac:spMkLst>
        </pc:spChg>
        <pc:spChg chg="del">
          <ac:chgData name="Kennedy, Smith (Wireless &amp; IPP Standards)" userId="0eeb2244-425b-4283-bee1-e4f5d8874cb0" providerId="ADAL" clId="{2AD7BFAF-F562-ED4D-8780-ADAAA7AE9AE0}" dt="2020-04-29T15:40:14.588" v="18" actId="478"/>
          <ac:spMkLst>
            <pc:docMk/>
            <pc:sldMk cId="2578414009" sldId="433"/>
            <ac:spMk id="147" creationId="{00000000-0000-0000-0000-000000000000}"/>
          </ac:spMkLst>
        </pc:spChg>
        <pc:spChg chg="del">
          <ac:chgData name="Kennedy, Smith (Wireless &amp; IPP Standards)" userId="0eeb2244-425b-4283-bee1-e4f5d8874cb0" providerId="ADAL" clId="{2AD7BFAF-F562-ED4D-8780-ADAAA7AE9AE0}" dt="2020-04-29T15:40:09.113" v="16" actId="478"/>
          <ac:spMkLst>
            <pc:docMk/>
            <pc:sldMk cId="2578414009" sldId="433"/>
            <ac:spMk id="148" creationId="{00000000-0000-0000-0000-000000000000}"/>
          </ac:spMkLst>
        </pc:spChg>
        <pc:spChg chg="mod">
          <ac:chgData name="Kennedy, Smith (Wireless &amp; IPP Standards)" userId="0eeb2244-425b-4283-bee1-e4f5d8874cb0" providerId="ADAL" clId="{2AD7BFAF-F562-ED4D-8780-ADAAA7AE9AE0}" dt="2020-04-29T15:39:46.072" v="7" actId="27636"/>
          <ac:spMkLst>
            <pc:docMk/>
            <pc:sldMk cId="2578414009" sldId="433"/>
            <ac:spMk id="150" creationId="{00000000-0000-0000-0000-000000000000}"/>
          </ac:spMkLst>
        </pc:spChg>
        <pc:spChg chg="mod">
          <ac:chgData name="Kennedy, Smith (Wireless &amp; IPP Standards)" userId="0eeb2244-425b-4283-bee1-e4f5d8874cb0" providerId="ADAL" clId="{2AD7BFAF-F562-ED4D-8780-ADAAA7AE9AE0}" dt="2020-04-29T15:39:45.739" v="5"/>
          <ac:spMkLst>
            <pc:docMk/>
            <pc:sldMk cId="2578414009" sldId="433"/>
            <ac:spMk id="151" creationId="{00000000-0000-0000-0000-000000000000}"/>
          </ac:spMkLst>
        </pc:spChg>
        <pc:picChg chg="del">
          <ac:chgData name="Kennedy, Smith (Wireless &amp; IPP Standards)" userId="0eeb2244-425b-4283-bee1-e4f5d8874cb0" providerId="ADAL" clId="{2AD7BFAF-F562-ED4D-8780-ADAAA7AE9AE0}" dt="2020-04-29T15:40:06.022" v="14" actId="478"/>
          <ac:picMkLst>
            <pc:docMk/>
            <pc:sldMk cId="2578414009" sldId="433"/>
            <ac:picMk id="145" creationId="{00000000-0000-0000-0000-000000000000}"/>
          </ac:picMkLst>
        </pc:picChg>
      </pc:sldChg>
      <pc:sldChg chg="modSp add">
        <pc:chgData name="Kennedy, Smith (Wireless &amp; IPP Standards)" userId="0eeb2244-425b-4283-bee1-e4f5d8874cb0" providerId="ADAL" clId="{2AD7BFAF-F562-ED4D-8780-ADAAA7AE9AE0}" dt="2020-05-06T12:33:48.395" v="187" actId="27636"/>
        <pc:sldMkLst>
          <pc:docMk/>
          <pc:sldMk cId="1640931720" sldId="434"/>
        </pc:sldMkLst>
        <pc:spChg chg="mod">
          <ac:chgData name="Kennedy, Smith (Wireless &amp; IPP Standards)" userId="0eeb2244-425b-4283-bee1-e4f5d8874cb0" providerId="ADAL" clId="{2AD7BFAF-F562-ED4D-8780-ADAAA7AE9AE0}" dt="2020-05-06T12:33:48.395" v="187" actId="27636"/>
          <ac:spMkLst>
            <pc:docMk/>
            <pc:sldMk cId="1640931720" sldId="434"/>
            <ac:spMk id="369" creationId="{00000000-0000-0000-0000-000000000000}"/>
          </ac:spMkLst>
        </pc:spChg>
      </pc:sldChg>
    </pc:docChg>
  </pc:docChgLst>
  <pc:docChgLst>
    <pc:chgData name="Kennedy, Smith (Wireless &amp; IPP Standards)" userId="0eeb2244-425b-4283-bee1-e4f5d8874cb0" providerId="ADAL" clId="{BB16A99E-B663-074A-A9D0-39C87A6A6B34}"/>
    <pc:docChg chg="undo custSel delSld modSld">
      <pc:chgData name="Kennedy, Smith (Wireless &amp; IPP Standards)" userId="0eeb2244-425b-4283-bee1-e4f5d8874cb0" providerId="ADAL" clId="{BB16A99E-B663-074A-A9D0-39C87A6A6B34}" dt="2020-08-03T18:51:22.918" v="736" actId="20577"/>
      <pc:docMkLst>
        <pc:docMk/>
      </pc:docMkLst>
      <pc:sldChg chg="modSp mod">
        <pc:chgData name="Kennedy, Smith (Wireless &amp; IPP Standards)" userId="0eeb2244-425b-4283-bee1-e4f5d8874cb0" providerId="ADAL" clId="{BB16A99E-B663-074A-A9D0-39C87A6A6B34}" dt="2020-08-03T18:47:31.308" v="650" actId="20577"/>
        <pc:sldMkLst>
          <pc:docMk/>
          <pc:sldMk cId="938862281" sldId="332"/>
        </pc:sldMkLst>
        <pc:spChg chg="mod">
          <ac:chgData name="Kennedy, Smith (Wireless &amp; IPP Standards)" userId="0eeb2244-425b-4283-bee1-e4f5d8874cb0" providerId="ADAL" clId="{BB16A99E-B663-074A-A9D0-39C87A6A6B34}" dt="2020-08-03T18:47:31.308" v="650" actId="20577"/>
          <ac:spMkLst>
            <pc:docMk/>
            <pc:sldMk cId="938862281" sldId="332"/>
            <ac:spMk id="3" creationId="{00000000-0000-0000-0000-000000000000}"/>
          </ac:spMkLst>
        </pc:spChg>
      </pc:sldChg>
      <pc:sldChg chg="del">
        <pc:chgData name="Kennedy, Smith (Wireless &amp; IPP Standards)" userId="0eeb2244-425b-4283-bee1-e4f5d8874cb0" providerId="ADAL" clId="{BB16A99E-B663-074A-A9D0-39C87A6A6B34}" dt="2020-08-03T16:23:38.896" v="189" actId="2696"/>
        <pc:sldMkLst>
          <pc:docMk/>
          <pc:sldMk cId="1332999107" sldId="356"/>
        </pc:sldMkLst>
      </pc:sldChg>
      <pc:sldChg chg="del">
        <pc:chgData name="Kennedy, Smith (Wireless &amp; IPP Standards)" userId="0eeb2244-425b-4283-bee1-e4f5d8874cb0" providerId="ADAL" clId="{BB16A99E-B663-074A-A9D0-39C87A6A6B34}" dt="2020-08-03T16:23:18.952" v="186" actId="2696"/>
        <pc:sldMkLst>
          <pc:docMk/>
          <pc:sldMk cId="1663960299" sldId="369"/>
        </pc:sldMkLst>
      </pc:sldChg>
      <pc:sldChg chg="modSp mod">
        <pc:chgData name="Kennedy, Smith (Wireless &amp; IPP Standards)" userId="0eeb2244-425b-4283-bee1-e4f5d8874cb0" providerId="ADAL" clId="{BB16A99E-B663-074A-A9D0-39C87A6A6B34}" dt="2020-08-03T16:47:08.982" v="280" actId="20577"/>
        <pc:sldMkLst>
          <pc:docMk/>
          <pc:sldMk cId="1183384035" sldId="387"/>
        </pc:sldMkLst>
        <pc:spChg chg="mod">
          <ac:chgData name="Kennedy, Smith (Wireless &amp; IPP Standards)" userId="0eeb2244-425b-4283-bee1-e4f5d8874cb0" providerId="ADAL" clId="{BB16A99E-B663-074A-A9D0-39C87A6A6B34}" dt="2020-08-03T16:47:08.982" v="280" actId="20577"/>
          <ac:spMkLst>
            <pc:docMk/>
            <pc:sldMk cId="1183384035" sldId="387"/>
            <ac:spMk id="3" creationId="{F6CBD45F-8AA1-3641-8AD8-D31A8892205B}"/>
          </ac:spMkLst>
        </pc:spChg>
      </pc:sldChg>
      <pc:sldChg chg="modSp mod">
        <pc:chgData name="Kennedy, Smith (Wireless &amp; IPP Standards)" userId="0eeb2244-425b-4283-bee1-e4f5d8874cb0" providerId="ADAL" clId="{BB16A99E-B663-074A-A9D0-39C87A6A6B34}" dt="2020-08-03T15:42:14.497" v="8" actId="242"/>
        <pc:sldMkLst>
          <pc:docMk/>
          <pc:sldMk cId="803923045" sldId="403"/>
        </pc:sldMkLst>
        <pc:graphicFrameChg chg="modGraphic">
          <ac:chgData name="Kennedy, Smith (Wireless &amp; IPP Standards)" userId="0eeb2244-425b-4283-bee1-e4f5d8874cb0" providerId="ADAL" clId="{BB16A99E-B663-074A-A9D0-39C87A6A6B34}" dt="2020-08-03T15:42:14.497" v="8" actId="242"/>
          <ac:graphicFrameMkLst>
            <pc:docMk/>
            <pc:sldMk cId="803923045" sldId="403"/>
            <ac:graphicFrameMk id="156" creationId="{00000000-0000-0000-0000-000000000000}"/>
          </ac:graphicFrameMkLst>
        </pc:graphicFrameChg>
      </pc:sldChg>
      <pc:sldChg chg="modSp mod">
        <pc:chgData name="Kennedy, Smith (Wireless &amp; IPP Standards)" userId="0eeb2244-425b-4283-bee1-e4f5d8874cb0" providerId="ADAL" clId="{BB16A99E-B663-074A-A9D0-39C87A6A6B34}" dt="2020-08-03T18:49:12.120" v="675" actId="15"/>
        <pc:sldMkLst>
          <pc:docMk/>
          <pc:sldMk cId="1452329628" sldId="407"/>
        </pc:sldMkLst>
        <pc:spChg chg="mod">
          <ac:chgData name="Kennedy, Smith (Wireless &amp; IPP Standards)" userId="0eeb2244-425b-4283-bee1-e4f5d8874cb0" providerId="ADAL" clId="{BB16A99E-B663-074A-A9D0-39C87A6A6B34}" dt="2020-08-03T18:49:12.120" v="675" actId="15"/>
          <ac:spMkLst>
            <pc:docMk/>
            <pc:sldMk cId="1452329628" sldId="407"/>
            <ac:spMk id="3" creationId="{6E1B11F4-B8BA-0043-96D4-C905B45AFA98}"/>
          </ac:spMkLst>
        </pc:spChg>
      </pc:sldChg>
      <pc:sldChg chg="modSp mod">
        <pc:chgData name="Kennedy, Smith (Wireless &amp; IPP Standards)" userId="0eeb2244-425b-4283-bee1-e4f5d8874cb0" providerId="ADAL" clId="{BB16A99E-B663-074A-A9D0-39C87A6A6B34}" dt="2020-08-03T18:51:22.918" v="736" actId="20577"/>
        <pc:sldMkLst>
          <pc:docMk/>
          <pc:sldMk cId="1761778470" sldId="408"/>
        </pc:sldMkLst>
        <pc:spChg chg="mod">
          <ac:chgData name="Kennedy, Smith (Wireless &amp; IPP Standards)" userId="0eeb2244-425b-4283-bee1-e4f5d8874cb0" providerId="ADAL" clId="{BB16A99E-B663-074A-A9D0-39C87A6A6B34}" dt="2020-08-03T18:51:22.918" v="736" actId="20577"/>
          <ac:spMkLst>
            <pc:docMk/>
            <pc:sldMk cId="1761778470" sldId="408"/>
            <ac:spMk id="3" creationId="{6E1B11F4-B8BA-0043-96D4-C905B45AFA98}"/>
          </ac:spMkLst>
        </pc:spChg>
      </pc:sldChg>
      <pc:sldChg chg="modSp mod">
        <pc:chgData name="Kennedy, Smith (Wireless &amp; IPP Standards)" userId="0eeb2244-425b-4283-bee1-e4f5d8874cb0" providerId="ADAL" clId="{BB16A99E-B663-074A-A9D0-39C87A6A6B34}" dt="2020-08-03T18:49:55.011" v="676" actId="20577"/>
        <pc:sldMkLst>
          <pc:docMk/>
          <pc:sldMk cId="277899666" sldId="409"/>
        </pc:sldMkLst>
        <pc:spChg chg="mod">
          <ac:chgData name="Kennedy, Smith (Wireless &amp; IPP Standards)" userId="0eeb2244-425b-4283-bee1-e4f5d8874cb0" providerId="ADAL" clId="{BB16A99E-B663-074A-A9D0-39C87A6A6B34}" dt="2020-08-03T18:49:55.011" v="676" actId="20577"/>
          <ac:spMkLst>
            <pc:docMk/>
            <pc:sldMk cId="277899666" sldId="409"/>
            <ac:spMk id="3" creationId="{6E1B11F4-B8BA-0043-96D4-C905B45AFA98}"/>
          </ac:spMkLst>
        </pc:spChg>
      </pc:sldChg>
      <pc:sldChg chg="del">
        <pc:chgData name="Kennedy, Smith (Wireless &amp; IPP Standards)" userId="0eeb2244-425b-4283-bee1-e4f5d8874cb0" providerId="ADAL" clId="{BB16A99E-B663-074A-A9D0-39C87A6A6B34}" dt="2020-08-03T16:23:24.470" v="187" actId="2696"/>
        <pc:sldMkLst>
          <pc:docMk/>
          <pc:sldMk cId="597192469" sldId="411"/>
        </pc:sldMkLst>
      </pc:sldChg>
      <pc:sldChg chg="del">
        <pc:chgData name="Kennedy, Smith (Wireless &amp; IPP Standards)" userId="0eeb2244-425b-4283-bee1-e4f5d8874cb0" providerId="ADAL" clId="{BB16A99E-B663-074A-A9D0-39C87A6A6B34}" dt="2020-08-03T16:23:34.838" v="188" actId="2696"/>
        <pc:sldMkLst>
          <pc:docMk/>
          <pc:sldMk cId="2471092163" sldId="412"/>
        </pc:sldMkLst>
      </pc:sldChg>
      <pc:sldChg chg="modSp mod">
        <pc:chgData name="Kennedy, Smith (Wireless &amp; IPP Standards)" userId="0eeb2244-425b-4283-bee1-e4f5d8874cb0" providerId="ADAL" clId="{BB16A99E-B663-074A-A9D0-39C87A6A6B34}" dt="2020-08-03T15:41:35.415" v="1" actId="20577"/>
        <pc:sldMkLst>
          <pc:docMk/>
          <pc:sldMk cId="168947725" sldId="417"/>
        </pc:sldMkLst>
        <pc:spChg chg="mod">
          <ac:chgData name="Kennedy, Smith (Wireless &amp; IPP Standards)" userId="0eeb2244-425b-4283-bee1-e4f5d8874cb0" providerId="ADAL" clId="{BB16A99E-B663-074A-A9D0-39C87A6A6B34}" dt="2020-08-03T15:41:35.415" v="1" actId="20577"/>
          <ac:spMkLst>
            <pc:docMk/>
            <pc:sldMk cId="168947725" sldId="417"/>
            <ac:spMk id="74" creationId="{00000000-0000-0000-0000-000000000000}"/>
          </ac:spMkLst>
        </pc:spChg>
      </pc:sldChg>
      <pc:sldChg chg="modSp mod">
        <pc:chgData name="Kennedy, Smith (Wireless &amp; IPP Standards)" userId="0eeb2244-425b-4283-bee1-e4f5d8874cb0" providerId="ADAL" clId="{BB16A99E-B663-074A-A9D0-39C87A6A6B34}" dt="2020-08-03T18:27:07.659" v="464" actId="115"/>
        <pc:sldMkLst>
          <pc:docMk/>
          <pc:sldMk cId="3423151551" sldId="419"/>
        </pc:sldMkLst>
        <pc:spChg chg="mod">
          <ac:chgData name="Kennedy, Smith (Wireless &amp; IPP Standards)" userId="0eeb2244-425b-4283-bee1-e4f5d8874cb0" providerId="ADAL" clId="{BB16A99E-B663-074A-A9D0-39C87A6A6B34}" dt="2020-08-03T18:27:07.659" v="464" actId="115"/>
          <ac:spMkLst>
            <pc:docMk/>
            <pc:sldMk cId="3423151551" sldId="419"/>
            <ac:spMk id="137" creationId="{00000000-0000-0000-0000-000000000000}"/>
          </ac:spMkLst>
        </pc:spChg>
      </pc:sldChg>
      <pc:sldChg chg="modSp mod">
        <pc:chgData name="Kennedy, Smith (Wireless &amp; IPP Standards)" userId="0eeb2244-425b-4283-bee1-e4f5d8874cb0" providerId="ADAL" clId="{BB16A99E-B663-074A-A9D0-39C87A6A6B34}" dt="2020-08-03T18:30:29.647" v="554" actId="20577"/>
        <pc:sldMkLst>
          <pc:docMk/>
          <pc:sldMk cId="365919751" sldId="424"/>
        </pc:sldMkLst>
        <pc:spChg chg="mod">
          <ac:chgData name="Kennedy, Smith (Wireless &amp; IPP Standards)" userId="0eeb2244-425b-4283-bee1-e4f5d8874cb0" providerId="ADAL" clId="{BB16A99E-B663-074A-A9D0-39C87A6A6B34}" dt="2020-08-03T18:30:29.647" v="554" actId="20577"/>
          <ac:spMkLst>
            <pc:docMk/>
            <pc:sldMk cId="365919751" sldId="424"/>
            <ac:spMk id="137" creationId="{00000000-0000-0000-0000-000000000000}"/>
          </ac:spMkLst>
        </pc:spChg>
      </pc:sldChg>
      <pc:sldChg chg="modSp mod">
        <pc:chgData name="Kennedy, Smith (Wireless &amp; IPP Standards)" userId="0eeb2244-425b-4283-bee1-e4f5d8874cb0" providerId="ADAL" clId="{BB16A99E-B663-074A-A9D0-39C87A6A6B34}" dt="2020-08-03T18:27:13.849" v="466" actId="115"/>
        <pc:sldMkLst>
          <pc:docMk/>
          <pc:sldMk cId="517491332" sldId="429"/>
        </pc:sldMkLst>
        <pc:spChg chg="mod">
          <ac:chgData name="Kennedy, Smith (Wireless &amp; IPP Standards)" userId="0eeb2244-425b-4283-bee1-e4f5d8874cb0" providerId="ADAL" clId="{BB16A99E-B663-074A-A9D0-39C87A6A6B34}" dt="2020-08-03T18:27:13.849" v="466" actId="115"/>
          <ac:spMkLst>
            <pc:docMk/>
            <pc:sldMk cId="517491332" sldId="429"/>
            <ac:spMk id="1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2020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em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tp.pwg.org/pub/pwg/ipp/registrations/reg-ippsysdisc10-20200604.pdf" TargetMode="External"/><Relationship Id="rId2" Type="http://schemas.openxmlformats.org/officeDocument/2006/relationships/hyperlink" Target="https://ftp.pwg.org/pub/pwg/candidates/cs-ipptrans11-20200327-5100.16.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ftp.pwg.org/pub/pwg/ipp/charter/ch-ipp-charter-20170615.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istopwg/ippregistry" TargetMode="External"/><Relationship Id="rId2" Type="http://schemas.openxmlformats.org/officeDocument/2006/relationships/hyperlink" Target="https://www.pwg.org/ipp/ipp-registrations.xml" TargetMode="External"/><Relationship Id="rId1" Type="http://schemas.openxmlformats.org/officeDocument/2006/relationships/slideLayout" Target="../slideLayouts/slideLayout2.xml"/><Relationship Id="rId5" Type="http://schemas.openxmlformats.org/officeDocument/2006/relationships/hyperlink" Target="https://github.com/istopwg/ippsample" TargetMode="External"/><Relationship Id="rId4" Type="http://schemas.openxmlformats.org/officeDocument/2006/relationships/hyperlink" Target="https://www.pwg.org/printer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wg.org/mailman/listinfo/ipp" TargetMode="External"/><Relationship Id="rId2" Type="http://schemas.openxmlformats.org/officeDocument/2006/relationships/hyperlink" Target="https://www.pwg.org/ipp/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atatracker.ietf.org/doc/draft-ietf-tls-external-psk-guidance/" TargetMode="External"/><Relationship Id="rId3" Type="http://schemas.openxmlformats.org/officeDocument/2006/relationships/hyperlink" Target="https://tools.ietf.org/html/rfc8701" TargetMode="External"/><Relationship Id="rId7" Type="http://schemas.openxmlformats.org/officeDocument/2006/relationships/hyperlink" Target="https://datatracker.ietf.org/doc/draft-ietf-tls-exported-authenticator/" TargetMode="External"/><Relationship Id="rId2" Type="http://schemas.openxmlformats.org/officeDocument/2006/relationships/hyperlink" Target="https://tools.ietf.org/html/rfc8773"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tls-subcerts/" TargetMode="External"/><Relationship Id="rId11" Type="http://schemas.openxmlformats.org/officeDocument/2006/relationships/hyperlink" Target="https://datatracker.ietf.org/doc/draft-ietf-tls-certificate-compression.txt" TargetMode="External"/><Relationship Id="rId5" Type="http://schemas.openxmlformats.org/officeDocument/2006/relationships/hyperlink" Target="https://datatracker.ietf.org/doc/draft-ietf-tls-tlsflags/" TargetMode="External"/><Relationship Id="rId10" Type="http://schemas.openxmlformats.org/officeDocument/2006/relationships/hyperlink" Target="https://datatracker.ietf.org/doc/draft-ietf-tls-md5-sha1-deprecate/" TargetMode="External"/><Relationship Id="rId4" Type="http://schemas.openxmlformats.org/officeDocument/2006/relationships/hyperlink" Target="https://tools.ietf.org/html/rfc8446" TargetMode="External"/><Relationship Id="rId9" Type="http://schemas.openxmlformats.org/officeDocument/2006/relationships/hyperlink" Target="https://datatracker.ietf.org/doc/draft-ietf-tls-dtls14/"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atatracker.ietf.org/doc/draft-ietf-cbor-date-tag/" TargetMode="External"/><Relationship Id="rId3" Type="http://schemas.openxmlformats.org/officeDocument/2006/relationships/hyperlink" Target="https://datatracker.ietf.org/doc/draft-ietf-sacm-arch/" TargetMode="External"/><Relationship Id="rId7" Type="http://schemas.openxmlformats.org/officeDocument/2006/relationships/hyperlink" Target="https://tools.ietf.org/html/rfc8610" TargetMode="External"/><Relationship Id="rId2" Type="http://schemas.openxmlformats.org/officeDocument/2006/relationships/hyperlink" Target="https://datatracker.ietf.org/doc/draft-ietf-sacm-coswid/" TargetMode="External"/><Relationship Id="rId1" Type="http://schemas.openxmlformats.org/officeDocument/2006/relationships/slideLayout" Target="../slideLayouts/slideLayout2.xml"/><Relationship Id="rId6" Type="http://schemas.openxmlformats.org/officeDocument/2006/relationships/hyperlink" Target="https://tools.ietf.org/html/rfc8742" TargetMode="External"/><Relationship Id="rId5" Type="http://schemas.openxmlformats.org/officeDocument/2006/relationships/hyperlink" Target="https://tools.ietf.org/html/rfc8746" TargetMode="External"/><Relationship Id="rId10" Type="http://schemas.openxmlformats.org/officeDocument/2006/relationships/hyperlink" Target="https://datatracker.ietf.org/doc/draft-ietf-cbor-7049bis/" TargetMode="External"/><Relationship Id="rId4" Type="http://schemas.openxmlformats.org/officeDocument/2006/relationships/hyperlink" Target="https://datatracker.ietf.org/doc/draft-ietf-sacm-epcp/" TargetMode="External"/><Relationship Id="rId9" Type="http://schemas.openxmlformats.org/officeDocument/2006/relationships/hyperlink" Target="https://datatracker.ietf.org/doc/draft-ietf-cbor-tags-oi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datatracker.ietf.org/doc/draft-voit-rats-trustworthy-path-routing/" TargetMode="External"/><Relationship Id="rId3" Type="http://schemas.openxmlformats.org/officeDocument/2006/relationships/hyperlink" Target="https://datatracker.ietf.org/doc/draft-ietf-rats-tpm-based-network-device-attest/" TargetMode="External"/><Relationship Id="rId7" Type="http://schemas.openxmlformats.org/officeDocument/2006/relationships/hyperlink" Target="https://datatracker.ietf.org/doc/draft-birkholz-rats-uccs/" TargetMode="External"/><Relationship Id="rId2" Type="http://schemas.openxmlformats.org/officeDocument/2006/relationships/hyperlink" Target="https://datatracker.ietf.org/doc/draft-ietf-rats-architecture/"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rats-yang-tpm-charra/" TargetMode="External"/><Relationship Id="rId5" Type="http://schemas.openxmlformats.org/officeDocument/2006/relationships/hyperlink" Target="https://datatracker.ietf.org/doc/draft-birkholz-rats-reference-interaction-model/" TargetMode="External"/><Relationship Id="rId10" Type="http://schemas.openxmlformats.org/officeDocument/2006/relationships/hyperlink" Target="https://datatracker.ietf.org/doc/draft-ietf-rats-eat/" TargetMode="External"/><Relationship Id="rId4" Type="http://schemas.openxmlformats.org/officeDocument/2006/relationships/hyperlink" Target="https://datatracker.ietf.org/doc/draft-birkholz-rats-tuda/" TargetMode="External"/><Relationship Id="rId9" Type="http://schemas.openxmlformats.org/officeDocument/2006/relationships/hyperlink" Target="https://datatracker.ietf.org/doc/draft-birkholz-rats-mud/"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atatracker.ietf.org/doc/draft-irtf-cfrg-pairing-friendly-curves/" TargetMode="External"/><Relationship Id="rId3" Type="http://schemas.openxmlformats.org/officeDocument/2006/relationships/hyperlink" Target="https://datatracker.ietf.org/doc/draft-irtf-cfrg-voprf/" TargetMode="External"/><Relationship Id="rId7" Type="http://schemas.openxmlformats.org/officeDocument/2006/relationships/hyperlink" Target="https://datatracker.ietf.org/doc/draft-irtf-cfrg-randomness-improvements/" TargetMode="External"/><Relationship Id="rId2" Type="http://schemas.openxmlformats.org/officeDocument/2006/relationships/hyperlink" Target="https://datatracker.ietf.org/doc/draft-irtf-cfrg-hpke/" TargetMode="External"/><Relationship Id="rId1" Type="http://schemas.openxmlformats.org/officeDocument/2006/relationships/slideLayout" Target="../slideLayouts/slideLayout2.xml"/><Relationship Id="rId6" Type="http://schemas.openxmlformats.org/officeDocument/2006/relationships/hyperlink" Target="https://datatracker.ietf.org/doc/draft-irtf-cfrg-hash-to-curve/" TargetMode="External"/><Relationship Id="rId5" Type="http://schemas.openxmlformats.org/officeDocument/2006/relationships/hyperlink" Target="https://datatracker.ietf.org/doc/draft-krawczyk-cfrg-opaque/" TargetMode="External"/><Relationship Id="rId4" Type="http://schemas.openxmlformats.org/officeDocument/2006/relationships/hyperlink" Target="https://datatracker.ietf.org/doc/draft-irtf-cfrg-cpace/" TargetMode="External"/><Relationship Id="rId9" Type="http://schemas.openxmlformats.org/officeDocument/2006/relationships/hyperlink" Target="https://datatracker.ietf.org/doc/draft-hoffman-c2pq/"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printing.github.io/" TargetMode="External"/><Relationship Id="rId2" Type="http://schemas.openxmlformats.org/officeDocument/2006/relationships/hyperlink" Target="https://developers.google.com/open-source/gsoc" TargetMode="External"/><Relationship Id="rId1" Type="http://schemas.openxmlformats.org/officeDocument/2006/relationships/slideLayout" Target="../slideLayouts/slideLayout2.xml"/><Relationship Id="rId6" Type="http://schemas.openxmlformats.org/officeDocument/2006/relationships/hyperlink" Target="https://github.com/OpenPrinting/openprinting.github.io/issues" TargetMode="External"/><Relationship Id="rId5" Type="http://schemas.openxmlformats.org/officeDocument/2006/relationships/hyperlink" Target="https://openprinting.github.io/driverless/01-standards-and-their-pdls/" TargetMode="External"/><Relationship Id="rId4" Type="http://schemas.openxmlformats.org/officeDocument/2006/relationships/hyperlink" Target="https://openprinting.github.io/new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businesswire.com/news/home/20200505006085/en/InterNational-Committee-Information-Technology-Standards-INCITS-IEEE-ISTO"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web3d.org/sites/default/files/attachment/node/2326/edit/06_ByoungNamLee_JTC1_WG12_report_3D_Printing_and_ScanningSeoulJanuary2019.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_activities/standards_boards_panels/amsc/America-Makes-and-ANSI-AMSC-Overview" TargetMode="External"/><Relationship Id="rId1" Type="http://schemas.openxmlformats.org/officeDocument/2006/relationships/slideLayout" Target="../slideLayouts/slideLayout2.xml"/><Relationship Id="rId4" Type="http://schemas.openxmlformats.org/officeDocument/2006/relationships/hyperlink" Target="https://www.3mf.io/"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sme.org/iramp/" TargetMode="External"/><Relationship Id="rId2" Type="http://schemas.openxmlformats.org/officeDocument/2006/relationships/hyperlink" Target="https://www.iso.org/committee/53674.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August 2020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August 18, 2020</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August 19</a:t>
            </a:r>
            <a:endParaRPr b="1" u="sng" dirty="0"/>
          </a:p>
          <a:p>
            <a:pPr marL="2289175" lvl="1" indent="-1944688">
              <a:buNone/>
            </a:pPr>
            <a:r>
              <a:rPr lang="en-US" dirty="0"/>
              <a:t>10:00 </a:t>
            </a:r>
            <a:r>
              <a:rPr lang="mr-IN" dirty="0"/>
              <a:t>–</a:t>
            </a:r>
            <a:r>
              <a:rPr lang="en-US" dirty="0"/>
              <a:t> 12:00	IDS WG : Status and Discussion · PWG Hardcopy Device Security Guidelines v1.0</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1:00	IPP WG : Encrypted Jobs and Documents v1.0 </a:t>
            </a:r>
          </a:p>
          <a:p>
            <a:pPr marL="2289175" lvl="1" indent="-1944688">
              <a:buNone/>
            </a:pPr>
            <a:r>
              <a:rPr lang="en-US" dirty="0"/>
              <a:t>  1:00 –   2:00	IPP WG : IPP Enterprise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August 20</a:t>
            </a:r>
            <a:endParaRPr b="1" u="sng" dirty="0"/>
          </a:p>
          <a:p>
            <a:pPr marL="2289175" lvl="1" indent="-1944688">
              <a:buNone/>
            </a:pPr>
            <a:r>
              <a:rPr lang="en-US" dirty="0"/>
              <a:t>10:00 </a:t>
            </a:r>
            <a:r>
              <a:rPr lang="mr-IN" dirty="0"/>
              <a:t>–</a:t>
            </a:r>
            <a:r>
              <a:rPr lang="en-US" dirty="0"/>
              <a:t> 10:20	IPP WG: Production Printing Extensions v2.0</a:t>
            </a:r>
          </a:p>
          <a:p>
            <a:pPr marL="2289175" lvl="1" indent="-1944688">
              <a:buNone/>
            </a:pPr>
            <a:r>
              <a:rPr lang="en-US" dirty="0"/>
              <a:t>10:20 </a:t>
            </a:r>
            <a:r>
              <a:rPr lang="mr-IN" dirty="0"/>
              <a:t>–</a:t>
            </a:r>
            <a:r>
              <a:rPr lang="en-US" dirty="0"/>
              <a:t> 12:00	IPP WG: Driverless Printing Extensions v2.0</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1:45	IPP WG: 3D Printing Liaisons: Status &amp; Guidance</a:t>
            </a:r>
          </a:p>
          <a:p>
            <a:pPr marL="2289175" lvl="1" indent="-1944688">
              <a:buNone/>
            </a:pPr>
            <a:r>
              <a:rPr lang="en-US" dirty="0"/>
              <a:t>  1:45 </a:t>
            </a:r>
            <a:r>
              <a:rPr lang="mr-IN" dirty="0"/>
              <a:t>–</a:t>
            </a:r>
            <a:r>
              <a:rPr lang="en-US" dirty="0"/>
              <a:t>   2:00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2020</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ctr">
              <a:defRPr b="1">
                <a:latin typeface="+mn-lt"/>
                <a:ea typeface="+mn-ea"/>
                <a:cs typeface="+mn-cs"/>
                <a:sym typeface="Verdana"/>
              </a:defRPr>
            </a:lvl1pPr>
          </a:lstStyle>
          <a:p>
            <a:r>
              <a:rPr lang="en-US" dirty="0"/>
              <a:t>28 </a:t>
            </a:r>
            <a:r>
              <a:rPr dirty="0"/>
              <a:t>Members</a:t>
            </a:r>
            <a:r>
              <a:rPr lang="en-US" dirty="0">
                <a:solidFill>
                  <a:srgbClr val="FF0000"/>
                </a:solidFill>
              </a:rPr>
              <a:t> – Welcome directprint.io!</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graphicFrame>
        <p:nvGraphicFramePr>
          <p:cNvPr id="156" name="Table 156"/>
          <p:cNvGraphicFramePr/>
          <p:nvPr>
            <p:extLst>
              <p:ext uri="{D42A27DB-BD31-4B8C-83A1-F6EECF244321}">
                <p14:modId xmlns:p14="http://schemas.microsoft.com/office/powerpoint/2010/main" val="3978155770"/>
              </p:ext>
            </p:extLst>
          </p:nvPr>
        </p:nvGraphicFramePr>
        <p:xfrm>
          <a:off x="457200" y="1699282"/>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Oki Data</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 Xerox</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YSoft</a:t>
                      </a:r>
                      <a:endParaRPr sz="900" dirty="0">
                        <a:solidFill>
                          <a:schemeClr val="tx1"/>
                        </a:solidFill>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37509"/>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224772"/>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1598" y="2591789"/>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64204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873538"/>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324355" y="3389182"/>
            <a:ext cx="1621626" cy="464070"/>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27045" y="1808015"/>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368125" y="2570986"/>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9"/>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1"/>
          <a:stretch>
            <a:fillRect/>
          </a:stretch>
        </p:blipFill>
        <p:spPr>
          <a:xfrm>
            <a:off x="5591645" y="502234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94500" y="345986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901" y="261823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0454" y="3313833"/>
            <a:ext cx="482442" cy="482442"/>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2020</a:t>
            </a:r>
          </a:p>
          <a:p>
            <a:pPr lvl="1"/>
            <a:r>
              <a:rPr lang="en-US" dirty="0"/>
              <a:t>November 10 - 12: Virtual</a:t>
            </a:r>
          </a:p>
          <a:p>
            <a:endParaRPr lang="en-US" dirty="0"/>
          </a:p>
          <a:p>
            <a:r>
              <a:rPr lang="en-US" dirty="0"/>
              <a:t>2021</a:t>
            </a:r>
          </a:p>
          <a:p>
            <a:pPr lvl="1"/>
            <a:r>
              <a:rPr lang="en-US" dirty="0"/>
              <a:t>February 9 - 11:	Virtual</a:t>
            </a:r>
          </a:p>
          <a:p>
            <a:pPr lvl="1"/>
            <a:endParaRPr lang="en-US" dirty="0"/>
          </a:p>
          <a:p>
            <a:pPr lvl="1"/>
            <a:r>
              <a:rPr lang="en-US" dirty="0"/>
              <a:t>May 4 - 6: (Joint PWG/OpenPrinting) - Hosted by ???</a:t>
            </a:r>
          </a:p>
          <a:p>
            <a:pPr lvl="1"/>
            <a:endParaRPr lang="en-US" dirty="0"/>
          </a:p>
          <a:p>
            <a:pPr lvl="1"/>
            <a:r>
              <a:rPr lang="en-US" dirty="0"/>
              <a:t>August 24 - 26: Virtual</a:t>
            </a:r>
          </a:p>
          <a:p>
            <a:pPr lvl="1"/>
            <a:endParaRPr lang="en-US" dirty="0"/>
          </a:p>
          <a:p>
            <a:pPr lvl="1"/>
            <a:r>
              <a:rPr lang="en-US" dirty="0"/>
              <a:t>November 8 - 10:Virtual</a:t>
            </a: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solidFill>
                  <a:schemeClr val="tx1"/>
                </a:solidFill>
              </a:rPr>
              <a:t>412</a:t>
            </a:r>
            <a:r>
              <a:rPr lang="en-US" dirty="0"/>
              <a:t> printers now certified!</a:t>
            </a:r>
          </a:p>
          <a:p>
            <a:pPr lvl="1"/>
            <a:r>
              <a:rPr lang="en-US" dirty="0">
                <a:hlinkClick r:id="rId4"/>
              </a:rPr>
              <a:t>https://www.pwg.org/printers/</a:t>
            </a:r>
            <a:endParaRPr lang="en-US" dirty="0"/>
          </a:p>
          <a:p>
            <a:pPr lvl="1"/>
            <a:r>
              <a:rPr lang="en-US" dirty="0"/>
              <a:t>More on the way!</a:t>
            </a:r>
          </a:p>
          <a:p>
            <a:pPr marL="40640" indent="0">
              <a:buNone/>
            </a:pPr>
            <a:endParaRPr lang="en-US" dirty="0"/>
          </a:p>
          <a:p>
            <a:r>
              <a:rPr lang="en-US" dirty="0"/>
              <a:t>IPP Everywhere™ Self Certification 1.0 Update 5</a:t>
            </a:r>
            <a:endParaRPr lang="en-US" dirty="0">
              <a:solidFill>
                <a:srgbClr val="FF0000"/>
              </a:solidFill>
            </a:endParaRPr>
          </a:p>
          <a:p>
            <a:pPr lvl="1">
              <a:buFont typeface="Wingdings" pitchFamily="2" charset="2"/>
              <a:buChar char="à"/>
            </a:pPr>
            <a:r>
              <a:rPr lang="en-US" dirty="0">
                <a:sym typeface="Wingdings" pitchFamily="2" charset="2"/>
              </a:rPr>
              <a:t>Released June 2020; </a:t>
            </a:r>
            <a:r>
              <a:rPr lang="en-US">
                <a:sym typeface="Wingdings" pitchFamily="2" charset="2"/>
              </a:rPr>
              <a:t>approved August 2020</a:t>
            </a:r>
            <a:endParaRPr lang="en-US" dirty="0">
              <a:sym typeface="Wingdings" pitchFamily="2" charset="2"/>
            </a:endParaRPr>
          </a:p>
          <a:p>
            <a:pPr lvl="1">
              <a:buFont typeface="Wingdings" pitchFamily="2" charset="2"/>
              <a:buChar char="à"/>
            </a:pPr>
            <a:r>
              <a:rPr lang="en-US" dirty="0">
                <a:solidFill>
                  <a:srgbClr val="FF0000"/>
                </a:solidFill>
                <a:sym typeface="Wingdings" pitchFamily="2" charset="2"/>
              </a:rPr>
              <a:t>Valid for certification until Q2 2021</a:t>
            </a:r>
          </a:p>
          <a:p>
            <a:pPr>
              <a:buFont typeface="Wingdings" pitchFamily="2" charset="2"/>
              <a:buChar char="à"/>
            </a:pPr>
            <a:endParaRPr lang="en-US" dirty="0">
              <a:solidFill>
                <a:srgbClr val="FF0000"/>
              </a:solidFill>
              <a:sym typeface="Wingdings" pitchFamily="2" charset="2"/>
            </a:endParaRPr>
          </a:p>
          <a:p>
            <a:r>
              <a:rPr lang="en-US" dirty="0"/>
              <a:t>IPP Everywhere™ Self Certification 1.1 Update 1</a:t>
            </a:r>
            <a:endParaRPr lang="en-US" dirty="0">
              <a:solidFill>
                <a:srgbClr val="FF0000"/>
              </a:solidFill>
            </a:endParaRPr>
          </a:p>
          <a:p>
            <a:pPr lvl="1">
              <a:buFont typeface="Wingdings" pitchFamily="2" charset="2"/>
              <a:buChar char="à"/>
            </a:pPr>
            <a:r>
              <a:rPr lang="en-US" dirty="0">
                <a:sym typeface="Wingdings" pitchFamily="2" charset="2"/>
              </a:rPr>
              <a:t>Released June 2020</a:t>
            </a:r>
          </a:p>
          <a:p>
            <a:pPr lvl="1">
              <a:buFont typeface="Wingdings" pitchFamily="2" charset="2"/>
              <a:buChar char="à"/>
            </a:pPr>
            <a:r>
              <a:rPr lang="en-US" dirty="0">
                <a:solidFill>
                  <a:srgbClr val="FF0000"/>
                </a:solidFill>
                <a:sym typeface="Wingdings" pitchFamily="2" charset="2"/>
              </a:rPr>
              <a:t>Mandatory for certification starting Q2 2021</a:t>
            </a:r>
            <a:endParaRPr lang="en-US" dirty="0">
              <a:solidFill>
                <a:schemeClr val="tx1"/>
              </a:solidFill>
              <a:sym typeface="Wingdings" pitchFamily="2" charset="2"/>
            </a:endParaRPr>
          </a:p>
          <a:p>
            <a:pPr marL="40640" indent="0">
              <a:buNone/>
            </a:pPr>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t>Candidate Standards</a:t>
            </a:r>
          </a:p>
          <a:p>
            <a:pPr lvl="1"/>
            <a:r>
              <a:rPr lang="en-US" dirty="0"/>
              <a:t>IPP Transaction Based Printing Extensions v1.1</a:t>
            </a:r>
          </a:p>
          <a:p>
            <a:pPr lvl="2"/>
            <a:r>
              <a:rPr lang="en-US" dirty="0">
                <a:hlinkClick r:id="rId2"/>
              </a:rPr>
              <a:t>https://ftp.pwg.org/pub/pwg/candidates/cs-ipptrans11-20200327-5100.16.pdf</a:t>
            </a:r>
            <a:r>
              <a:rPr lang="en-US" dirty="0"/>
              <a:t> </a:t>
            </a:r>
          </a:p>
          <a:p>
            <a:pPr lvl="1"/>
            <a:endParaRPr lang="en-US" dirty="0"/>
          </a:p>
          <a:p>
            <a:r>
              <a:rPr lang="en-US" dirty="0">
                <a:solidFill>
                  <a:schemeClr val="tx1"/>
                </a:solidFill>
              </a:rPr>
              <a:t>Registrations</a:t>
            </a:r>
            <a:endParaRPr lang="en-US" dirty="0"/>
          </a:p>
          <a:p>
            <a:pPr lvl="1"/>
            <a:r>
              <a:rPr lang="en-US" dirty="0"/>
              <a:t>System Service Discovery Registration</a:t>
            </a:r>
          </a:p>
          <a:p>
            <a:pPr lvl="2"/>
            <a:r>
              <a:rPr lang="en-US" dirty="0">
                <a:hlinkClick r:id="rId3"/>
              </a:rPr>
              <a:t>https://ftp.pwg.org/pub/pwg/ipp/registrations/reg-ippsysdisc10-20200604.pdf</a:t>
            </a:r>
            <a:r>
              <a:rPr lang="en-US" dirty="0"/>
              <a:t> </a:t>
            </a:r>
            <a:endParaRPr lang="en-US" dirty="0">
              <a:solidFill>
                <a:schemeClr val="tx1"/>
              </a:solidFill>
            </a:endParaRP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Public Relations Efforts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t>Recent Press Releases</a:t>
            </a:r>
          </a:p>
          <a:p>
            <a:pPr lvl="1"/>
            <a:r>
              <a:rPr lang="en-US" dirty="0"/>
              <a:t>INCITS TC / PWG Liaison Announcement</a:t>
            </a:r>
          </a:p>
          <a:p>
            <a:pPr lvl="1"/>
            <a:r>
              <a:rPr lang="en-US" dirty="0"/>
              <a:t>Mopria / PWG Liaison Refresh</a:t>
            </a:r>
          </a:p>
          <a:p>
            <a:pPr lvl="1"/>
            <a:r>
              <a:rPr lang="en-US" dirty="0"/>
              <a:t>General IPP announcement</a:t>
            </a:r>
          </a:p>
          <a:p>
            <a:pPr lvl="2"/>
            <a:r>
              <a:rPr lang="en-US" dirty="0"/>
              <a:t>IPP System Service v1.0</a:t>
            </a:r>
          </a:p>
          <a:p>
            <a:pPr lvl="2"/>
            <a:r>
              <a:rPr lang="en-US" dirty="0"/>
              <a:t>IPP Transaction-Based Printing Extensions v1.1 </a:t>
            </a:r>
          </a:p>
          <a:p>
            <a:pPr lvl="2"/>
            <a:r>
              <a:rPr lang="en-US" dirty="0"/>
              <a:t>IPP Label Printing Extensions v1.0</a:t>
            </a:r>
          </a:p>
          <a:p>
            <a:pPr lvl="1"/>
            <a:r>
              <a:rPr lang="en-US" dirty="0"/>
              <a:t>Recently approved 3D related PWG specifications</a:t>
            </a:r>
          </a:p>
          <a:p>
            <a:pPr lvl="2"/>
            <a:r>
              <a:rPr lang="en-US" sz="1700" dirty="0"/>
              <a:t>IPP 3D Printing Extensions v1.1</a:t>
            </a:r>
          </a:p>
          <a:p>
            <a:pPr lvl="2"/>
            <a:r>
              <a:rPr lang="en-US" sz="1700" dirty="0"/>
              <a:t>PWG Safe G-Code Subset for 3D Printing v1.0</a:t>
            </a:r>
            <a:endParaRPr lang="en-US" dirty="0"/>
          </a:p>
          <a:p>
            <a:pPr lvl="1"/>
            <a:endParaRPr lang="en-US" dirty="0"/>
          </a:p>
          <a:p>
            <a:r>
              <a:rPr lang="en-US" dirty="0"/>
              <a:t>Pending press releases</a:t>
            </a:r>
          </a:p>
          <a:p>
            <a:pPr lvl="1"/>
            <a:r>
              <a:rPr lang="en-US" dirty="0"/>
              <a:t>IPP Everywhere™ v1.1 (~August 2020)</a:t>
            </a:r>
          </a:p>
          <a:p>
            <a:pPr lvl="1"/>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2778996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Including Best Practices and Requirements documents in the numbering system</a:t>
            </a:r>
          </a:p>
          <a:p>
            <a:pPr lvl="1"/>
            <a:r>
              <a:rPr lang="en-US" dirty="0"/>
              <a:t>Update to "IPP Registry-policy" approved 2020-04-20</a:t>
            </a:r>
          </a:p>
          <a:p>
            <a:pPr lvl="1"/>
            <a:r>
              <a:rPr lang="en-US" dirty="0"/>
              <a:t>PWG Namespace Policy approved 2020-07-20</a:t>
            </a:r>
          </a:p>
          <a:p>
            <a:pPr lvl="1"/>
            <a:r>
              <a:rPr lang="en-US" dirty="0"/>
              <a:t>PWG Roles and Responsibilities Policy in review</a:t>
            </a:r>
          </a:p>
          <a:p>
            <a:pPr lvl="1"/>
            <a:r>
              <a:rPr lang="en-US" dirty="0"/>
              <a:t>PWG Officer Elections </a:t>
            </a:r>
            <a:r>
              <a:rPr lang="en-US"/>
              <a:t>in review</a:t>
            </a:r>
            <a:endParaRPr lang="en-US" dirty="0"/>
          </a:p>
          <a:p>
            <a:endParaRPr lang="en-US" dirty="0"/>
          </a:p>
          <a:p>
            <a:r>
              <a:rPr lang="en-US" dirty="0"/>
              <a:t>Process v4.0 in development</a:t>
            </a:r>
          </a:p>
          <a:p>
            <a:pPr lvl="1"/>
            <a:r>
              <a:rPr lang="en-US" dirty="0"/>
              <a:t>New draft posted ???</a:t>
            </a:r>
          </a:p>
          <a:p>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7617784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562577" y="-976521"/>
            <a:ext cx="4018847" cy="8839268"/>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a:t>
            </a:r>
            <a:r>
              <a:rPr dirty="0" err="1"/>
              <a:t>Sukert</a:t>
            </a:r>
            <a:endParaRPr dirty="0"/>
          </a:p>
        </p:txBody>
      </p:sp>
    </p:spTree>
    <p:extLst>
      <p:ext uri="{BB962C8B-B14F-4D97-AF65-F5344CB8AC3E}">
        <p14:creationId xmlns:p14="http://schemas.microsoft.com/office/powerpoint/2010/main" val="398060931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Tree>
    <p:extLst>
      <p:ext uri="{BB962C8B-B14F-4D97-AF65-F5344CB8AC3E}">
        <p14:creationId xmlns:p14="http://schemas.microsoft.com/office/powerpoint/2010/main" val="314275147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extLst>
      <p:ext uri="{BB962C8B-B14F-4D97-AF65-F5344CB8AC3E}">
        <p14:creationId xmlns:p14="http://schemas.microsoft.com/office/powerpoint/2010/main" val="203429033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fontScale="92500"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Conference Calls.</a:t>
            </a:r>
          </a:p>
          <a:p>
            <a:pPr lvl="2">
              <a:spcBef>
                <a:spcPts val="1200"/>
              </a:spcBef>
            </a:pPr>
            <a:r>
              <a:rPr lang="en-US" dirty="0"/>
              <a:t>Reinitiated Regular IDS Conference Calls</a:t>
            </a:r>
          </a:p>
          <a:p>
            <a:pPr lvl="2">
              <a:spcBef>
                <a:spcPts val="1200"/>
              </a:spcBef>
            </a:pPr>
            <a:r>
              <a:rPr lang="en-US" dirty="0"/>
              <a:t>Since last IDS F2F on 5/7/2020, calls held on 5/28, 6/11, 6/25, 7/9, 7/23 &amp; 8/6</a:t>
            </a:r>
          </a:p>
          <a:p>
            <a:pPr lvl="2">
              <a:spcBef>
                <a:spcPts val="1200"/>
              </a:spcBef>
            </a:pPr>
            <a:r>
              <a:rPr lang="en-US" dirty="0"/>
              <a:t>Next Conference Call tentatively scheduled for 09/03/2020</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143312070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77500" lnSpcReduction="20000"/>
          </a:bodyPr>
          <a:lstStyle/>
          <a:p>
            <a:r>
              <a:rPr lang="en-US" sz="2400" dirty="0"/>
              <a:t>Focus now is on Common Criteria HCD Protection Profiles and other HCD-related Security Standards</a:t>
            </a:r>
          </a:p>
          <a:p>
            <a:pPr lvl="1">
              <a:spcBef>
                <a:spcPts val="1200"/>
              </a:spcBef>
            </a:pPr>
            <a:r>
              <a:rPr lang="en-US" sz="2100" dirty="0"/>
              <a:t>HCD international Technical Committee (</a:t>
            </a:r>
            <a:r>
              <a:rPr lang="en-US" sz="2100" dirty="0" err="1"/>
              <a:t>iTC</a:t>
            </a:r>
            <a:r>
              <a:rPr lang="en-US" sz="2100" dirty="0"/>
              <a:t>) Bi-Weekly Meetings:</a:t>
            </a:r>
          </a:p>
          <a:p>
            <a:pPr lvl="2"/>
            <a:r>
              <a:rPr lang="en-US" sz="2100" dirty="0"/>
              <a:t>HCD </a:t>
            </a:r>
            <a:r>
              <a:rPr lang="en-US" sz="2100" dirty="0" err="1"/>
              <a:t>iTC</a:t>
            </a:r>
            <a:r>
              <a:rPr lang="en-US" sz="2100" dirty="0"/>
              <a:t> formally approved by CC Management Committee in Feb 2020</a:t>
            </a:r>
          </a:p>
          <a:p>
            <a:pPr lvl="2"/>
            <a:r>
              <a:rPr lang="en-US" sz="2100" dirty="0"/>
              <a:t>Since then have been holding bi-weekly HCD </a:t>
            </a:r>
            <a:r>
              <a:rPr lang="en-US" sz="2100" dirty="0" err="1"/>
              <a:t>iTC</a:t>
            </a:r>
            <a:r>
              <a:rPr lang="en-US" sz="2100" dirty="0"/>
              <a:t> Meetings; goal is to develop, review and publish an HCD </a:t>
            </a:r>
            <a:r>
              <a:rPr lang="en-US" sz="2100" dirty="0" err="1"/>
              <a:t>cPP</a:t>
            </a:r>
            <a:r>
              <a:rPr lang="en-US" sz="2100" dirty="0"/>
              <a:t>/SD v1.0 by 1Q 2022</a:t>
            </a:r>
          </a:p>
          <a:p>
            <a:pPr lvl="2"/>
            <a:r>
              <a:rPr lang="en-US" sz="2100" dirty="0"/>
              <a:t>Will discuss the results of the multiple Bi-Weekly HCD </a:t>
            </a:r>
            <a:r>
              <a:rPr lang="en-US" sz="2100" dirty="0" err="1"/>
              <a:t>iTC</a:t>
            </a:r>
            <a:r>
              <a:rPr lang="en-US" sz="2100" dirty="0"/>
              <a:t> Meetings held since last IDS F2F and the current HCD </a:t>
            </a:r>
            <a:r>
              <a:rPr lang="en-US" sz="2100" dirty="0" err="1"/>
              <a:t>cPP</a:t>
            </a:r>
            <a:r>
              <a:rPr lang="en-US" sz="2100" dirty="0"/>
              <a:t>/SD v1.0 status at the IDS F2F Session on Wednesday Aug 19</a:t>
            </a:r>
            <a:r>
              <a:rPr lang="en-US" sz="2100" baseline="30000" dirty="0"/>
              <a:t>th</a:t>
            </a:r>
            <a:endParaRPr lang="en-US" sz="2100" dirty="0"/>
          </a:p>
          <a:p>
            <a:pPr lvl="1">
              <a:spcBef>
                <a:spcPts val="1200"/>
              </a:spcBef>
            </a:pPr>
            <a:r>
              <a:rPr lang="en-US" sz="2300" dirty="0"/>
              <a:t>Will look at our IDS review of the new ETSI Cyber Security for Consumer Internet of Things Standard</a:t>
            </a:r>
          </a:p>
          <a:p>
            <a:pPr lvl="1">
              <a:spcBef>
                <a:spcPts val="1200"/>
              </a:spcBef>
            </a:pPr>
            <a:r>
              <a:rPr lang="en-US" sz="2300" dirty="0"/>
              <a:t>Will also discuss general status </a:t>
            </a:r>
            <a:r>
              <a:rPr lang="en-US" sz="2300"/>
              <a:t>of some other </a:t>
            </a:r>
            <a:r>
              <a:rPr lang="en-US" sz="2300" dirty="0"/>
              <a:t>standards efforts that impact HCDs</a:t>
            </a:r>
          </a:p>
          <a:p>
            <a:pPr>
              <a:spcBef>
                <a:spcPts val="1200"/>
              </a:spcBef>
            </a:pPr>
            <a:r>
              <a:rPr lang="en-US" sz="2300" dirty="0"/>
              <a:t>Developing Security Guidelines to provide guidance on current security technology and security issues</a:t>
            </a:r>
          </a:p>
          <a:p>
            <a:pPr lvl="1">
              <a:spcBef>
                <a:spcPts val="1200"/>
              </a:spcBef>
            </a:pPr>
            <a:r>
              <a:rPr lang="en-US" sz="2100" dirty="0"/>
              <a:t>Will review the latest status at the IDS F2F Session</a:t>
            </a:r>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236448884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2"/>
              </a:rPr>
              <a:t>https://www.pwg.org/ids/</a:t>
            </a:r>
            <a:r>
              <a:rPr lang="en-US" dirty="0"/>
              <a:t> </a:t>
            </a:r>
          </a:p>
          <a:p>
            <a:r>
              <a:rPr lang="en-US" dirty="0"/>
              <a:t>Subscribe to </a:t>
            </a:r>
            <a:r>
              <a:rPr lang="en-US"/>
              <a:t>the IDS </a:t>
            </a:r>
            <a:r>
              <a:rPr lang="en-US" dirty="0"/>
              <a:t>mailing list </a:t>
            </a:r>
          </a:p>
          <a:p>
            <a:pPr lvl="1"/>
            <a:r>
              <a:rPr lang="en-US" u="sng" dirty="0">
                <a:hlinkClick r:id="rId3"/>
              </a:rPr>
              <a:t>https://www.pwg.org/mailman/listinfo/ids</a:t>
            </a:r>
          </a:p>
          <a:p>
            <a:r>
              <a:rPr lang="en-US" dirty="0"/>
              <a:t>IDS WG holds bi-weekly conference calls via Zoom announced on the IDS mailing list</a:t>
            </a:r>
          </a:p>
          <a:p>
            <a:pPr lvl="1"/>
            <a:r>
              <a:rPr dirty="0"/>
              <a:t>Next conference call</a:t>
            </a:r>
            <a:r>
              <a:rPr lang="en-US" dirty="0"/>
              <a:t> i</a:t>
            </a:r>
            <a:r>
              <a:rPr dirty="0"/>
              <a:t>s scheduled for Thursday, September 3, </a:t>
            </a:r>
            <a:r>
              <a:rPr lang="en-US" dirty="0"/>
              <a:t>2020 </a:t>
            </a:r>
            <a:r>
              <a:rPr dirty="0"/>
              <a:t>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extLst>
      <p:ext uri="{BB962C8B-B14F-4D97-AF65-F5344CB8AC3E}">
        <p14:creationId xmlns:p14="http://schemas.microsoft.com/office/powerpoint/2010/main" val="14090488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harter"/>
          <p:cNvSpPr txBox="1">
            <a:spLocks noGrp="1"/>
          </p:cNvSpPr>
          <p:nvPr>
            <p:ph type="title"/>
          </p:nvPr>
        </p:nvSpPr>
        <p:spPr>
          <a:prstGeom prst="rect">
            <a:avLst/>
          </a:prstGeom>
        </p:spPr>
        <p:txBody>
          <a:bodyPr/>
          <a:lstStyle/>
          <a:p>
            <a:r>
              <a:t>Charter</a:t>
            </a:r>
          </a:p>
        </p:txBody>
      </p:sp>
      <p:sp>
        <p:nvSpPr>
          <p:cNvPr id="115" name="Current charter:…"/>
          <p:cNvSpPr txBox="1">
            <a:spLocks noGrp="1"/>
          </p:cNvSpPr>
          <p:nvPr>
            <p:ph type="body" idx="1"/>
          </p:nvPr>
        </p:nvSpPr>
        <p:spPr>
          <a:prstGeom prst="rect">
            <a:avLst/>
          </a:prstGeom>
        </p:spPr>
        <p:txBody>
          <a:bodyPr/>
          <a:lstStyle/>
          <a:p>
            <a:r>
              <a:t>Current charter:</a:t>
            </a:r>
          </a:p>
          <a:p>
            <a:pPr lvl="1"/>
            <a:r>
              <a:rPr u="sng">
                <a:solidFill>
                  <a:srgbClr val="0000FF"/>
                </a:solidFill>
                <a:uFill>
                  <a:solidFill>
                    <a:srgbClr val="0000FF"/>
                  </a:solidFill>
                </a:uFill>
                <a:hlinkClick r:id="rId2"/>
              </a:rPr>
              <a:t>https://ftp.pwg.org/pub/pwg/ipp/charter/ch-ipp-charter-20170615.pdf</a:t>
            </a:r>
          </a:p>
          <a:p>
            <a:pPr>
              <a:defRPr i="1"/>
            </a:pPr>
            <a:r>
              <a:t>Will be doing a charter update in 2020</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the PWG MIBs, and handle synchronization with changes in IPP</a:t>
            </a:r>
          </a:p>
        </p:txBody>
      </p:sp>
      <p:sp>
        <p:nvSpPr>
          <p:cNvPr id="116"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
        <p:nvSpPr>
          <p:cNvPr id="10" name="Slide Number Placeholder 1">
            <a:extLst>
              <a:ext uri="{FF2B5EF4-FFF2-40B4-BE49-F238E27FC236}">
                <a16:creationId xmlns:a16="http://schemas.microsoft.com/office/drawing/2014/main" id="{0EE7960E-D5D2-F241-8F76-675313027A56}"/>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426512485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31</a:t>
            </a:fld>
            <a:endParaRPr/>
          </a:p>
        </p:txBody>
      </p:sp>
      <p:sp>
        <p:nvSpPr>
          <p:cNvPr id="124" name="Officers"/>
          <p:cNvSpPr txBox="1">
            <a:spLocks noGrp="1"/>
          </p:cNvSpPr>
          <p:nvPr>
            <p:ph type="title"/>
          </p:nvPr>
        </p:nvSpPr>
        <p:spPr>
          <a:prstGeom prst="rect">
            <a:avLst/>
          </a:prstGeom>
        </p:spPr>
        <p:txBody>
          <a:bodyPr/>
          <a:lstStyle/>
          <a:p>
            <a:r>
              <a:t>Officers</a:t>
            </a:r>
          </a:p>
        </p:txBody>
      </p:sp>
      <p:sp>
        <p:nvSpPr>
          <p:cNvPr id="125" name="IPP WG Co-Chairs:…"/>
          <p:cNvSpPr txBox="1">
            <a:spLocks noGrp="1"/>
          </p:cNvSpPr>
          <p:nvPr>
            <p:ph type="body" idx="1"/>
          </p:nvPr>
        </p:nvSpPr>
        <p:spPr>
          <a:prstGeom prst="rect">
            <a:avLst/>
          </a:prstGeom>
        </p:spPr>
        <p:txBody>
          <a:bodyPr/>
          <a:lstStyle/>
          <a:p>
            <a:r>
              <a:t>IPP WG Co-Chairs:</a:t>
            </a:r>
          </a:p>
          <a:p>
            <a:pPr lvl="1"/>
            <a:r>
              <a:t>Paul Tykodi (TCS)</a:t>
            </a:r>
          </a:p>
          <a:p>
            <a:pPr lvl="1"/>
            <a:r>
              <a:t>Ira McDonald (High North)</a:t>
            </a:r>
          </a:p>
          <a:p>
            <a:r>
              <a:t>IPP WG Secretary:</a:t>
            </a:r>
          </a:p>
          <a:p>
            <a:pPr lvl="1"/>
            <a:r>
              <a:t>Michael Sweet (Lakeside Robotics)</a:t>
            </a:r>
          </a:p>
          <a:p>
            <a:r>
              <a:t>IPP WG Document Editors:</a:t>
            </a:r>
          </a:p>
          <a:p>
            <a:pPr lvl="1"/>
            <a:r>
              <a:t>Michael Sweet (Lakeside Robotics) – IPP Encrypted Jobs and Documents v1.0, IPP Production Printing Extensions v2.0, Job Accounting with IPP v1.0</a:t>
            </a:r>
          </a:p>
          <a:p>
            <a:pPr lvl="1"/>
            <a:r>
              <a:t>Smith Kennedy (HP Inc.) – IPP Driverless Printing Extensions v2.0, IPP Encrypted Jobs and Documents v1.0, IPP Enterprise Printing Extensions v2.0</a:t>
            </a:r>
          </a:p>
        </p:txBody>
      </p:sp>
      <p:sp>
        <p:nvSpPr>
          <p:cNvPr id="10" name="Slide Number Placeholder 1">
            <a:extLst>
              <a:ext uri="{FF2B5EF4-FFF2-40B4-BE49-F238E27FC236}">
                <a16:creationId xmlns:a16="http://schemas.microsoft.com/office/drawing/2014/main" id="{5D5CFE2A-B15A-024B-BF0F-C2EE7BBE4803}"/>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31</a:t>
            </a:fld>
            <a:endParaRPr lang="en-US" dirty="0"/>
          </a:p>
        </p:txBody>
      </p:sp>
    </p:spTree>
    <p:extLst>
      <p:ext uri="{BB962C8B-B14F-4D97-AF65-F5344CB8AC3E}">
        <p14:creationId xmlns:p14="http://schemas.microsoft.com/office/powerpoint/2010/main" val="29856271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tatus (1/3)"/>
          <p:cNvSpPr txBox="1">
            <a:spLocks noGrp="1"/>
          </p:cNvSpPr>
          <p:nvPr>
            <p:ph type="title"/>
          </p:nvPr>
        </p:nvSpPr>
        <p:spPr>
          <a:prstGeom prst="rect">
            <a:avLst/>
          </a:prstGeom>
        </p:spPr>
        <p:txBody>
          <a:bodyPr/>
          <a:lstStyle/>
          <a:p>
            <a:r>
              <a:t>Status (1/3)</a:t>
            </a:r>
          </a:p>
        </p:txBody>
      </p:sp>
      <p:sp>
        <p:nvSpPr>
          <p:cNvPr id="133" name="PWG Specifications in development:…"/>
          <p:cNvSpPr txBox="1">
            <a:spLocks noGrp="1"/>
          </p:cNvSpPr>
          <p:nvPr>
            <p:ph type="body" idx="1"/>
          </p:nvPr>
        </p:nvSpPr>
        <p:spPr>
          <a:prstGeom prst="rect">
            <a:avLst/>
          </a:prstGeom>
        </p:spPr>
        <p:txBody>
          <a:bodyPr>
            <a:normAutofit fontScale="77500" lnSpcReduction="20000"/>
          </a:bodyPr>
          <a:lstStyle/>
          <a:p>
            <a:pPr marL="269666" indent="-241092">
              <a:defRPr sz="2800"/>
            </a:pPr>
            <a:r>
              <a:t>PWG Specifications in development:</a:t>
            </a:r>
          </a:p>
          <a:p>
            <a:pPr lvl="1">
              <a:defRPr sz="2200"/>
            </a:pPr>
            <a:r>
              <a:t>IPP Encrypted Jobs and Documents v1.0		- Prototype </a:t>
            </a:r>
          </a:p>
          <a:p>
            <a:pPr lvl="1">
              <a:defRPr sz="2200"/>
            </a:pPr>
            <a:r>
              <a:t>IPP Enterprise Printing Extensions v2.0		- Interim</a:t>
            </a:r>
          </a:p>
          <a:p>
            <a:pPr lvl="1">
              <a:defRPr sz="2200"/>
            </a:pPr>
            <a:r>
              <a:t>IPP Driverless Printing Extensions v2.0		- Interim</a:t>
            </a:r>
          </a:p>
          <a:p>
            <a:pPr lvl="1">
              <a:defRPr sz="2200"/>
            </a:pPr>
            <a:r>
              <a:t>IPP Production Printing Extensions v2.0		- Prototype</a:t>
            </a:r>
          </a:p>
          <a:p>
            <a:pPr lvl="1">
              <a:defRPr sz="2200"/>
            </a:pPr>
            <a:endParaRPr/>
          </a:p>
          <a:p>
            <a:pPr marL="269666" indent="-241092">
              <a:defRPr sz="2800"/>
            </a:pPr>
            <a:r>
              <a:t>IPP Best Practices/Registrations in development:</a:t>
            </a:r>
          </a:p>
          <a:p>
            <a:pPr lvl="1">
              <a:defRPr sz="2200"/>
            </a:pPr>
            <a:r>
              <a:t>Job Accounting with IPP v1.0			- Interim</a:t>
            </a:r>
          </a:p>
          <a:p>
            <a:pPr lvl="1">
              <a:defRPr sz="2200"/>
            </a:pPr>
            <a:endParaRPr/>
          </a:p>
          <a:p>
            <a:pPr marL="269666" indent="-241092">
              <a:defRPr sz="2800"/>
            </a:pPr>
            <a:r>
              <a:t>Recently published:</a:t>
            </a:r>
          </a:p>
          <a:p>
            <a:pPr lvl="1">
              <a:defRPr sz="2200"/>
            </a:pPr>
            <a:r>
              <a:t>IPP Label Printing Extensions v1.0 (registration)</a:t>
            </a:r>
          </a:p>
          <a:p>
            <a:pPr lvl="1">
              <a:defRPr sz="2200"/>
            </a:pPr>
            <a:r>
              <a:t>IPP System Service Discovery v1.0 (registration</a:t>
            </a:r>
          </a:p>
          <a:p>
            <a:pPr lvl="1">
              <a:defRPr sz="2200"/>
            </a:pPr>
            <a:r>
              <a:t>PWG 5100.14-2020: IPP Everywhere v1.1</a:t>
            </a:r>
          </a:p>
          <a:p>
            <a:pPr lvl="1">
              <a:defRPr sz="2200"/>
            </a:pPr>
            <a:r>
              <a:t>PWG 5100.16-2020: IPP Transaction-Based Printing Extensions v1.1</a:t>
            </a:r>
          </a:p>
          <a:p>
            <a:pPr lvl="1">
              <a:defRPr sz="2200"/>
            </a:pPr>
            <a:r>
              <a:t>PWG 5100.20-2020: IPP Everywhere Printer Self-Certification Manual v1.1</a:t>
            </a:r>
          </a:p>
        </p:txBody>
      </p:sp>
      <p:sp>
        <p:nvSpPr>
          <p:cNvPr id="13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
        <p:nvSpPr>
          <p:cNvPr id="10" name="Slide Number Placeholder 1">
            <a:extLst>
              <a:ext uri="{FF2B5EF4-FFF2-40B4-BE49-F238E27FC236}">
                <a16:creationId xmlns:a16="http://schemas.microsoft.com/office/drawing/2014/main" id="{A4DF2DAF-962C-4240-BD12-DF3CD1FE1F38}"/>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32</a:t>
            </a:fld>
            <a:endParaRPr lang="en-US" dirty="0"/>
          </a:p>
        </p:txBody>
      </p:sp>
    </p:spTree>
    <p:extLst>
      <p:ext uri="{BB962C8B-B14F-4D97-AF65-F5344CB8AC3E}">
        <p14:creationId xmlns:p14="http://schemas.microsoft.com/office/powerpoint/2010/main" val="400006066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tatus (2/3)"/>
          <p:cNvSpPr txBox="1">
            <a:spLocks noGrp="1"/>
          </p:cNvSpPr>
          <p:nvPr>
            <p:ph type="title"/>
          </p:nvPr>
        </p:nvSpPr>
        <p:spPr>
          <a:prstGeom prst="rect">
            <a:avLst/>
          </a:prstGeom>
        </p:spPr>
        <p:txBody>
          <a:bodyPr/>
          <a:lstStyle/>
          <a:p>
            <a:r>
              <a:t>Status (2/3)</a:t>
            </a:r>
          </a:p>
        </p:txBody>
      </p:sp>
      <p:sp>
        <p:nvSpPr>
          <p:cNvPr id="142" name="Up-to-date pending IANA registrations online:…"/>
          <p:cNvSpPr txBox="1">
            <a:spLocks noGrp="1"/>
          </p:cNvSpPr>
          <p:nvPr>
            <p:ph type="body" idx="1"/>
          </p:nvPr>
        </p:nvSpPr>
        <p:spPr>
          <a:prstGeom prst="rect">
            <a:avLst/>
          </a:prstGeom>
        </p:spPr>
        <p:txBody>
          <a:bodyPr>
            <a:normAutofit lnSpcReduction="10000"/>
          </a:bodyPr>
          <a:lstStyle/>
          <a:p>
            <a:r>
              <a:rPr dirty="0"/>
              <a:t>Up-to-date pending IANA registrations online:</a:t>
            </a:r>
          </a:p>
          <a:p>
            <a:pPr lvl="1"/>
            <a:r>
              <a:rPr u="sng" dirty="0">
                <a:solidFill>
                  <a:srgbClr val="0000FF"/>
                </a:solidFill>
                <a:uFill>
                  <a:solidFill>
                    <a:srgbClr val="0000FF"/>
                  </a:solidFill>
                </a:uFill>
                <a:hlinkClick r:id="rId2"/>
              </a:rPr>
              <a:t>https://www.pwg.org/ipp/ipp-registrations.xml</a:t>
            </a:r>
          </a:p>
          <a:p>
            <a:pPr lvl="1"/>
            <a:r>
              <a:rPr dirty="0"/>
              <a:t>Continue to maintain this in parallel for new specifications</a:t>
            </a:r>
          </a:p>
          <a:p>
            <a:pPr lvl="1"/>
            <a:r>
              <a:rPr dirty="0" err="1"/>
              <a:t>Github</a:t>
            </a:r>
            <a:r>
              <a:rPr dirty="0"/>
              <a:t> repository: </a:t>
            </a:r>
            <a:r>
              <a:rPr u="sng" dirty="0">
                <a:solidFill>
                  <a:srgbClr val="0000FF"/>
                </a:solidFill>
                <a:uFill>
                  <a:solidFill>
                    <a:srgbClr val="0000FF"/>
                  </a:solidFill>
                </a:uFill>
                <a:hlinkClick r:id="rId3"/>
              </a:rPr>
              <a:t>https://github.com/istopwg/ippregistry</a:t>
            </a:r>
            <a:br>
              <a:rPr dirty="0"/>
            </a:br>
            <a:endParaRPr dirty="0"/>
          </a:p>
          <a:p>
            <a:r>
              <a:rPr dirty="0"/>
              <a:t>IPP Everywhere Printer Self-Certifications:</a:t>
            </a:r>
          </a:p>
          <a:p>
            <a:pPr lvl="1"/>
            <a:r>
              <a:rPr u="sng" dirty="0">
                <a:solidFill>
                  <a:srgbClr val="0000FF"/>
                </a:solidFill>
                <a:uFill>
                  <a:solidFill>
                    <a:srgbClr val="0000FF"/>
                  </a:solidFill>
                </a:uFill>
                <a:hlinkClick r:id="rId4"/>
              </a:rPr>
              <a:t>https://www.pwg.org/printers</a:t>
            </a:r>
            <a:r>
              <a:rPr dirty="0"/>
              <a:t> </a:t>
            </a:r>
          </a:p>
          <a:p>
            <a:pPr lvl="1"/>
            <a:r>
              <a:rPr dirty="0"/>
              <a:t>412 printers currently listed</a:t>
            </a:r>
          </a:p>
          <a:p>
            <a:pPr lvl="1"/>
            <a:r>
              <a:rPr lang="en-US" dirty="0"/>
              <a:t>Fifth</a:t>
            </a:r>
            <a:r>
              <a:rPr dirty="0"/>
              <a:t> 1.0 self-certification tools update released in </a:t>
            </a:r>
            <a:r>
              <a:rPr lang="en-US" dirty="0"/>
              <a:t>June</a:t>
            </a:r>
            <a:r>
              <a:rPr dirty="0"/>
              <a:t> 2020</a:t>
            </a:r>
            <a:endParaRPr lang="en-US" dirty="0"/>
          </a:p>
          <a:p>
            <a:pPr lvl="2"/>
            <a:r>
              <a:rPr lang="en-US" dirty="0"/>
              <a:t>Approved in August 2020</a:t>
            </a:r>
            <a:br>
              <a:rPr dirty="0"/>
            </a:br>
            <a:endParaRPr dirty="0"/>
          </a:p>
          <a:p>
            <a:r>
              <a:rPr dirty="0"/>
              <a:t>IPP Sample Code:</a:t>
            </a:r>
          </a:p>
          <a:p>
            <a:pPr lvl="1"/>
            <a:r>
              <a:rPr dirty="0" err="1"/>
              <a:t>Github</a:t>
            </a:r>
            <a:r>
              <a:rPr dirty="0"/>
              <a:t> repository:</a:t>
            </a:r>
          </a:p>
          <a:p>
            <a:pPr lvl="2"/>
            <a:r>
              <a:rPr u="sng" dirty="0">
                <a:solidFill>
                  <a:srgbClr val="0000FF"/>
                </a:solidFill>
                <a:uFill>
                  <a:solidFill>
                    <a:srgbClr val="0000FF"/>
                  </a:solidFill>
                </a:uFill>
                <a:hlinkClick r:id="rId5"/>
              </a:rPr>
              <a:t>https://github.com/istopwg/ippsample</a:t>
            </a:r>
          </a:p>
          <a:p>
            <a:pPr lvl="1"/>
            <a:r>
              <a:rPr dirty="0"/>
              <a:t>Fork of CUPS code includes ipp3dprinter, </a:t>
            </a:r>
            <a:r>
              <a:rPr dirty="0" err="1"/>
              <a:t>ippeveprinter</a:t>
            </a:r>
            <a:r>
              <a:rPr dirty="0"/>
              <a:t>, </a:t>
            </a:r>
            <a:r>
              <a:rPr dirty="0" err="1"/>
              <a:t>ippfind</a:t>
            </a:r>
            <a:r>
              <a:rPr dirty="0"/>
              <a:t>, </a:t>
            </a:r>
            <a:r>
              <a:rPr dirty="0" err="1"/>
              <a:t>ippproxy</a:t>
            </a:r>
            <a:r>
              <a:rPr dirty="0"/>
              <a:t>, </a:t>
            </a:r>
            <a:r>
              <a:rPr dirty="0" err="1"/>
              <a:t>ippserver</a:t>
            </a:r>
            <a:r>
              <a:rPr dirty="0"/>
              <a:t>, </a:t>
            </a:r>
            <a:r>
              <a:rPr dirty="0" err="1"/>
              <a:t>ipptool</a:t>
            </a:r>
            <a:r>
              <a:rPr dirty="0"/>
              <a:t>, </a:t>
            </a:r>
            <a:r>
              <a:rPr dirty="0" err="1"/>
              <a:t>ipptransform</a:t>
            </a:r>
            <a:r>
              <a:rPr dirty="0"/>
              <a:t>, and ipptransform3d</a:t>
            </a:r>
          </a:p>
        </p:txBody>
      </p:sp>
      <p:sp>
        <p:nvSpPr>
          <p:cNvPr id="14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33</a:t>
            </a:fld>
            <a:endParaRPr/>
          </a:p>
        </p:txBody>
      </p:sp>
      <p:sp>
        <p:nvSpPr>
          <p:cNvPr id="10" name="Slide Number Placeholder 1">
            <a:extLst>
              <a:ext uri="{FF2B5EF4-FFF2-40B4-BE49-F238E27FC236}">
                <a16:creationId xmlns:a16="http://schemas.microsoft.com/office/drawing/2014/main" id="{593EC1E2-FE42-694B-8108-8023220426F3}"/>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33</a:t>
            </a:fld>
            <a:endParaRPr lang="en-US" dirty="0"/>
          </a:p>
        </p:txBody>
      </p:sp>
    </p:spTree>
    <p:extLst>
      <p:ext uri="{BB962C8B-B14F-4D97-AF65-F5344CB8AC3E}">
        <p14:creationId xmlns:p14="http://schemas.microsoft.com/office/powerpoint/2010/main" val="189064806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tatus (3/3)"/>
          <p:cNvSpPr txBox="1">
            <a:spLocks noGrp="1"/>
          </p:cNvSpPr>
          <p:nvPr>
            <p:ph type="title"/>
          </p:nvPr>
        </p:nvSpPr>
        <p:spPr>
          <a:prstGeom prst="rect">
            <a:avLst/>
          </a:prstGeom>
        </p:spPr>
        <p:txBody>
          <a:bodyPr/>
          <a:lstStyle/>
          <a:p>
            <a:r>
              <a:t>Status (3/3)</a:t>
            </a:r>
          </a:p>
        </p:txBody>
      </p:sp>
      <p:sp>
        <p:nvSpPr>
          <p:cNvPr id="151" name="Pending Errata:…"/>
          <p:cNvSpPr txBox="1">
            <a:spLocks noGrp="1"/>
          </p:cNvSpPr>
          <p:nvPr>
            <p:ph type="body" idx="1"/>
          </p:nvPr>
        </p:nvSpPr>
        <p:spPr>
          <a:prstGeom prst="rect">
            <a:avLst/>
          </a:prstGeom>
        </p:spPr>
        <p:txBody>
          <a:bodyPr>
            <a:normAutofit fontScale="92500" lnSpcReduction="20000"/>
          </a:bodyPr>
          <a:lstStyle/>
          <a:p>
            <a:pPr marL="269666" indent="-241092">
              <a:defRPr sz="2800"/>
            </a:pPr>
            <a:r>
              <a:t>Pending Errata:</a:t>
            </a:r>
          </a:p>
          <a:p>
            <a:pPr lvl="1">
              <a:defRPr sz="2200"/>
            </a:pPr>
            <a:r>
              <a:t>PWG 5100.1-2017 (Finishings): 2 issues</a:t>
            </a:r>
          </a:p>
          <a:p>
            <a:pPr lvl="1">
              <a:defRPr sz="2200"/>
            </a:pPr>
            <a:r>
              <a:t>PWG 5100.5-2019 (Document Object): 3 issues</a:t>
            </a:r>
          </a:p>
          <a:p>
            <a:pPr lvl="1">
              <a:defRPr sz="2200"/>
            </a:pPr>
            <a:r>
              <a:t>PWG 5100.6-2003 (Page Overrides): 1 issue</a:t>
            </a:r>
          </a:p>
          <a:p>
            <a:pPr lvl="1">
              <a:defRPr sz="2200"/>
            </a:pPr>
            <a:r>
              <a:t>PWG 5100.9-2009 (Printer State Extensions): 1 issue</a:t>
            </a:r>
          </a:p>
          <a:p>
            <a:pPr lvl="1">
              <a:defRPr sz="2200"/>
            </a:pPr>
            <a:r>
              <a:t>PWG 5100.12-2015 (IPP 2.0, 2.1, and 2.2): 2 issues</a:t>
            </a:r>
          </a:p>
          <a:p>
            <a:pPr lvl="1">
              <a:defRPr sz="2200"/>
            </a:pPr>
            <a:r>
              <a:t>PWG 5100.15-2014 (FaxOut): 2 issues</a:t>
            </a:r>
          </a:p>
          <a:p>
            <a:pPr lvl="1">
              <a:defRPr sz="2200"/>
            </a:pPr>
            <a:r>
              <a:t>PWG 5100.18-2015 (Infrastructure Extensions): 5 issues</a:t>
            </a:r>
          </a:p>
          <a:p>
            <a:pPr lvl="1">
              <a:defRPr sz="2200"/>
            </a:pPr>
            <a:r>
              <a:t>PWG 5100.19-2015 (Implementor's Guide 2.0): 6 issues</a:t>
            </a:r>
          </a:p>
          <a:p>
            <a:pPr lvl="1">
              <a:defRPr sz="2200"/>
            </a:pPr>
            <a:r>
              <a:t>PWG 5107.3-2019 (MFD Alerts v1.1): 1 issue</a:t>
            </a:r>
          </a:p>
          <a:p>
            <a:pPr marL="229485" indent="-200911">
              <a:spcBef>
                <a:spcPts val="422"/>
              </a:spcBef>
              <a:defRPr sz="2200"/>
            </a:pPr>
            <a:r>
              <a:t>In-Progress Errata:</a:t>
            </a:r>
          </a:p>
          <a:p>
            <a:pPr lvl="1">
              <a:defRPr sz="2200"/>
            </a:pPr>
            <a:r>
              <a:t>PWG 5100.3-2001 (Production Printing): 2 issues</a:t>
            </a:r>
          </a:p>
          <a:p>
            <a:pPr lvl="1">
              <a:defRPr sz="2200"/>
            </a:pPr>
            <a:r>
              <a:t>PWG 5100.11-2010 (JPS2 - Enterprise Printing): 4 issues</a:t>
            </a:r>
          </a:p>
          <a:p>
            <a:pPr lvl="1">
              <a:defRPr sz="2200"/>
            </a:pPr>
            <a:r>
              <a:t>PWG 5100.13-2012 (JPS3 - Driverless Printing): 12 issues</a:t>
            </a:r>
          </a:p>
        </p:txBody>
      </p:sp>
      <p:sp>
        <p:nvSpPr>
          <p:cNvPr id="152"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34</a:t>
            </a:fld>
            <a:endParaRPr/>
          </a:p>
        </p:txBody>
      </p:sp>
      <p:sp>
        <p:nvSpPr>
          <p:cNvPr id="10" name="Slide Number Placeholder 1">
            <a:extLst>
              <a:ext uri="{FF2B5EF4-FFF2-40B4-BE49-F238E27FC236}">
                <a16:creationId xmlns:a16="http://schemas.microsoft.com/office/drawing/2014/main" id="{A0DB9D74-3728-044E-9495-757E7FFE8A98}"/>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175513643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More Information"/>
          <p:cNvSpPr txBox="1">
            <a:spLocks noGrp="1"/>
          </p:cNvSpPr>
          <p:nvPr>
            <p:ph type="title"/>
          </p:nvPr>
        </p:nvSpPr>
        <p:spPr>
          <a:prstGeom prst="rect">
            <a:avLst/>
          </a:prstGeom>
        </p:spPr>
        <p:txBody>
          <a:bodyPr/>
          <a:lstStyle/>
          <a:p>
            <a:r>
              <a:t>More Information</a:t>
            </a:r>
          </a:p>
        </p:txBody>
      </p:sp>
      <p:sp>
        <p:nvSpPr>
          <p:cNvPr id="333" name="We welcome participation from all interested parties…"/>
          <p:cNvSpPr txBox="1">
            <a:spLocks noGrp="1"/>
          </p:cNvSpPr>
          <p:nvPr>
            <p:ph type="body" idx="1"/>
          </p:nvPr>
        </p:nvSpPr>
        <p:spPr>
          <a:prstGeom prst="rect">
            <a:avLst/>
          </a:prstGeom>
        </p:spPr>
        <p:txBody>
          <a:bodyPr/>
          <a:lstStyle/>
          <a:p>
            <a:r>
              <a:t>We welcome participation from all interested parties</a:t>
            </a:r>
          </a:p>
          <a:p>
            <a:r>
              <a:t>IPP Working Group web page</a:t>
            </a:r>
          </a:p>
          <a:p>
            <a:pPr lvl="1"/>
            <a:r>
              <a:rPr u="sng">
                <a:solidFill>
                  <a:srgbClr val="0000FF"/>
                </a:solidFill>
                <a:uFill>
                  <a:solidFill>
                    <a:srgbClr val="0000FF"/>
                  </a:solidFill>
                </a:uFill>
                <a:hlinkClick r:id="rId2"/>
              </a:rPr>
              <a:t>https://www.pwg.org/ipp/index.html</a:t>
            </a:r>
            <a:r>
              <a:t> </a:t>
            </a:r>
          </a:p>
          <a:p>
            <a:r>
              <a:t>Subscribe to the IPP mailing list </a:t>
            </a:r>
          </a:p>
          <a:p>
            <a:pPr lvl="1"/>
            <a:r>
              <a:rPr u="sng">
                <a:solidFill>
                  <a:srgbClr val="0000FF"/>
                </a:solidFill>
                <a:uFill>
                  <a:solidFill>
                    <a:srgbClr val="0000FF"/>
                  </a:solidFill>
                </a:uFill>
                <a:hlinkClick r:id="rId3"/>
              </a:rPr>
              <a:t>https://www.pwg.org/mailman/listinfo/ipp</a:t>
            </a:r>
          </a:p>
          <a:p>
            <a:r>
              <a:t>IPP WG holds bi-weekly phone conferences announced on the IPP mailing list</a:t>
            </a:r>
          </a:p>
          <a:p>
            <a:pPr lvl="1"/>
            <a:r>
              <a:t>Next conference calls scheduled for Thursday, August 27 and September 10, 2020 at 3pm ET</a:t>
            </a:r>
          </a:p>
        </p:txBody>
      </p:sp>
      <p:sp>
        <p:nvSpPr>
          <p:cNvPr id="33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
        <p:nvSpPr>
          <p:cNvPr id="10" name="Slide Number Placeholder 1">
            <a:extLst>
              <a:ext uri="{FF2B5EF4-FFF2-40B4-BE49-F238E27FC236}">
                <a16:creationId xmlns:a16="http://schemas.microsoft.com/office/drawing/2014/main" id="{28ECB3E3-FBA7-9C4C-B749-849B492A0C24}"/>
              </a:ext>
            </a:extLst>
          </p:cNvPr>
          <p:cNvSpPr>
            <a:spLocks noGrp="1"/>
          </p:cNvSpPr>
          <p:nvPr>
            <p:ph type="sldNum" sz="quarter" idx="4"/>
          </p:nvPr>
        </p:nvSpPr>
        <p:spPr>
          <a:xfrm>
            <a:off x="8566150" y="6629400"/>
            <a:ext cx="577849" cy="228600"/>
          </a:xfrm>
        </p:spPr>
        <p:txBody>
          <a:bodyPr/>
          <a:lstStyle/>
          <a:p>
            <a:fld id="{86CB4B4D-7CA3-9044-876B-883B54F8677D}" type="slidenum">
              <a:rPr lang="en-US" smtClean="0"/>
              <a:pPr/>
              <a:t>35</a:t>
            </a:fld>
            <a:endParaRPr lang="en-US" dirty="0"/>
          </a:p>
        </p:txBody>
      </p:sp>
    </p:spTree>
    <p:extLst>
      <p:ext uri="{BB962C8B-B14F-4D97-AF65-F5344CB8AC3E}">
        <p14:creationId xmlns:p14="http://schemas.microsoft.com/office/powerpoint/2010/main" val="170202495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xfrm>
            <a:off x="457200" y="1185333"/>
            <a:ext cx="8229600" cy="5444067"/>
          </a:xfrm>
          <a:prstGeom prst="rect">
            <a:avLst/>
          </a:prstGeom>
        </p:spPr>
        <p:txBody>
          <a:bodyPr>
            <a:noAutofit/>
          </a:bodyPr>
          <a:lstStyle/>
          <a:p>
            <a:pPr marL="305608" indent="-264968">
              <a:defRPr sz="1700"/>
            </a:pPr>
            <a:r>
              <a:rPr lang="en-US" sz="1700" b="1" dirty="0"/>
              <a:t>Next TCG Members Meetings</a:t>
            </a:r>
          </a:p>
          <a:p>
            <a:pPr marL="767715" lvl="1" indent="-269875">
              <a:defRPr sz="1700"/>
            </a:pPr>
            <a:r>
              <a:rPr lang="en-US" sz="1400" b="1" dirty="0"/>
              <a:t>TCG Virtual F2F – 12-16 October 2020 –Ira to call in</a:t>
            </a:r>
          </a:p>
          <a:p>
            <a:pPr marL="767715" lvl="1" indent="-269875">
              <a:defRPr sz="1700"/>
            </a:pPr>
            <a:r>
              <a:rPr lang="en-US" sz="1400" b="1" dirty="0"/>
              <a:t>TCG Virtual F2F – TBD dates February 2021 –Ira to call in</a:t>
            </a:r>
          </a:p>
          <a:p>
            <a:pPr marL="305608" indent="-264968">
              <a:defRPr sz="1700"/>
            </a:pPr>
            <a:r>
              <a:rPr lang="en-US" sz="1700" b="1" dirty="0"/>
              <a:t>Trusted Mobility Solutions (TMS) – Ira is co-chair and co-editor</a:t>
            </a:r>
          </a:p>
          <a:p>
            <a:pPr marL="767715" lvl="1" indent="-269875">
              <a:defRPr sz="1700"/>
            </a:pPr>
            <a:r>
              <a:rPr lang="en-US" sz="1400" b="1" dirty="0"/>
              <a:t>Formal – GP (TEE, SE), ETSI (NFV/MEC), ATIS (5G Security) </a:t>
            </a:r>
          </a:p>
          <a:p>
            <a:pPr marL="767715" lvl="1" indent="-269875">
              <a:defRPr sz="1700"/>
            </a:pPr>
            <a:r>
              <a:rPr lang="en-US" sz="1400" b="1" dirty="0"/>
              <a:t>Informal – 3GPP, GSMA, IETF, ISO, ITU-T, SAE, US NIST</a:t>
            </a:r>
          </a:p>
          <a:p>
            <a:pPr marL="767715" lvl="1" indent="-269875">
              <a:defRPr sz="1700"/>
            </a:pPr>
            <a:r>
              <a:rPr lang="en-US" sz="1400" b="1" i="1" dirty="0">
                <a:solidFill>
                  <a:srgbClr val="0070C0"/>
                </a:solidFill>
              </a:rPr>
              <a:t>TCG TMS Use Cases v2 – published September 2018</a:t>
            </a:r>
          </a:p>
          <a:p>
            <a:pPr marL="305608" indent="-264968">
              <a:defRPr sz="1700"/>
            </a:pPr>
            <a:r>
              <a:rPr lang="en-US" sz="1700" b="1" dirty="0"/>
              <a:t>Mobile Platform (MPWG) – Ira is co-editor</a:t>
            </a:r>
          </a:p>
          <a:p>
            <a:pPr marL="762808" lvl="1" indent="-264968">
              <a:defRPr sz="1700"/>
            </a:pPr>
            <a:r>
              <a:rPr lang="en-US" sz="1400" b="1" dirty="0"/>
              <a:t>Formal – GP (TEE, SE), ETSI (NFV/MEC), ATIS (5G Security) </a:t>
            </a:r>
          </a:p>
          <a:p>
            <a:pPr marL="762808" lvl="1" indent="-264968">
              <a:defRPr sz="1700"/>
            </a:pPr>
            <a:r>
              <a:rPr lang="en-US" sz="1400" b="1" i="1" dirty="0">
                <a:solidFill>
                  <a:srgbClr val="0070C0"/>
                </a:solidFill>
              </a:rPr>
              <a:t>TCG Runtime Integrity Preservation for Mobile Devices – Nov 2019</a:t>
            </a:r>
          </a:p>
          <a:p>
            <a:pPr marL="762808" lvl="1" indent="-264968">
              <a:defRPr sz="1700"/>
            </a:pPr>
            <a:r>
              <a:rPr lang="en-US" sz="1400" b="1" i="1" dirty="0">
                <a:solidFill>
                  <a:srgbClr val="0070C0"/>
                </a:solidFill>
              </a:rPr>
              <a:t>TCG Mobile Reference Architecture v2 – work-in-progress</a:t>
            </a:r>
          </a:p>
          <a:p>
            <a:pPr marL="762808" lvl="1" indent="-264968">
              <a:defRPr sz="1700"/>
            </a:pPr>
            <a:r>
              <a:rPr lang="en-US" sz="1400" b="1" i="1" dirty="0">
                <a:solidFill>
                  <a:srgbClr val="0070C0"/>
                </a:solidFill>
              </a:rPr>
              <a:t>TCG TPM 2.0 Mobile Common Profile – work-in-progress</a:t>
            </a:r>
          </a:p>
          <a:p>
            <a:pPr marL="362758" indent="-264968">
              <a:defRPr sz="1700"/>
            </a:pPr>
            <a:r>
              <a:rPr lang="en-US" sz="1700" b="1" dirty="0"/>
              <a:t>Recent Specifications</a:t>
            </a:r>
          </a:p>
          <a:p>
            <a:pPr marL="762808" lvl="1" indent="-264968">
              <a:defRPr sz="1700"/>
            </a:pPr>
            <a:r>
              <a:rPr lang="en-US" sz="1400" b="1" dirty="0">
                <a:solidFill>
                  <a:srgbClr val="0070C0"/>
                </a:solidFill>
                <a:hlinkClick r:id="rId2"/>
              </a:rPr>
              <a:t>http://www.trustedcomputinggroup.org/resources</a:t>
            </a:r>
            <a:endParaRPr lang="en-US" sz="1400" b="1" dirty="0">
              <a:solidFill>
                <a:srgbClr val="0070C0"/>
              </a:solidFill>
            </a:endParaRPr>
          </a:p>
          <a:p>
            <a:pPr marL="762808" lvl="1" indent="-264968">
              <a:defRPr sz="1700"/>
            </a:pPr>
            <a:r>
              <a:rPr lang="pt-BR" sz="1400" b="1" i="1" dirty="0">
                <a:solidFill>
                  <a:srgbClr val="0070C0"/>
                </a:solidFill>
              </a:rPr>
              <a:t>TCG Algorithm Registry r1.32 – June 2020</a:t>
            </a:r>
            <a:endParaRPr lang="en-US" sz="1400" b="1" i="1" dirty="0">
              <a:solidFill>
                <a:srgbClr val="0070C0"/>
              </a:solidFill>
            </a:endParaRPr>
          </a:p>
          <a:p>
            <a:pPr marL="762808" lvl="1" indent="-264968">
              <a:defRPr sz="1700"/>
            </a:pPr>
            <a:r>
              <a:rPr lang="en-US" sz="1400" b="1" i="1" dirty="0">
                <a:solidFill>
                  <a:srgbClr val="0070C0"/>
                </a:solidFill>
              </a:rPr>
              <a:t>TCG TSS 2.0 Feature API (FAPI) – June 2020</a:t>
            </a:r>
          </a:p>
          <a:p>
            <a:pPr marL="762808" lvl="1" indent="-264968">
              <a:defRPr sz="1700"/>
            </a:pPr>
            <a:r>
              <a:rPr lang="en-US" sz="1400" b="1" i="1" dirty="0">
                <a:solidFill>
                  <a:srgbClr val="0070C0"/>
                </a:solidFill>
              </a:rPr>
              <a:t>TCG TSS 2.0 Enhanced System Level API (ESAPI) – May 2020</a:t>
            </a:r>
          </a:p>
          <a:p>
            <a:pPr marL="762808" lvl="1" indent="-264968">
              <a:defRPr sz="1700"/>
            </a:pPr>
            <a:r>
              <a:rPr lang="en-US" sz="1400" b="1" i="1" dirty="0">
                <a:solidFill>
                  <a:srgbClr val="0070C0"/>
                </a:solidFill>
              </a:rPr>
              <a:t>TCG TPM 2.0 Library r1.62 – review May 2020 – not for publication</a:t>
            </a:r>
          </a:p>
          <a:p>
            <a:pPr marL="762808" lvl="1" indent="-264968">
              <a:defRPr sz="1700"/>
            </a:pPr>
            <a:r>
              <a:rPr lang="en-US" sz="1400" b="1" i="1" dirty="0">
                <a:solidFill>
                  <a:srgbClr val="0070C0"/>
                </a:solidFill>
              </a:rPr>
              <a:t>TCG TPM 2.0 Library r1.59 – March 2020</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37</a:t>
            </a:fld>
            <a:endParaRPr/>
          </a:p>
        </p:txBody>
      </p:sp>
    </p:spTree>
    <p:extLst>
      <p:ext uri="{BB962C8B-B14F-4D97-AF65-F5344CB8AC3E}">
        <p14:creationId xmlns:p14="http://schemas.microsoft.com/office/powerpoint/2010/main" val="359069842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(1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fontScale="92500" lnSpcReduction="20000"/>
          </a:bodyPr>
          <a:lstStyle/>
          <a:p>
            <a:pPr marL="305608" indent="-264968">
              <a:defRPr sz="1700"/>
            </a:pPr>
            <a:r>
              <a:rPr lang="en-US" b="1" dirty="0"/>
              <a:t>Next IETF Members Meetings</a:t>
            </a:r>
            <a:endParaRPr lang="en-US" sz="1500" b="1" dirty="0"/>
          </a:p>
          <a:p>
            <a:pPr marL="767715" lvl="1" indent="-269875">
              <a:defRPr sz="1700"/>
            </a:pPr>
            <a:r>
              <a:rPr lang="en-US" sz="1500" b="1" dirty="0"/>
              <a:t>IETF 109 Virtual F2F – 16-20 November 2020 – Ira to call in</a:t>
            </a:r>
          </a:p>
          <a:p>
            <a:pPr marL="767715" lvl="1" indent="-269875">
              <a:defRPr sz="1700"/>
            </a:pPr>
            <a:r>
              <a:rPr lang="en-US" sz="1500" b="1" dirty="0"/>
              <a:t>IETF 110 Virtual F2F – 8-12 March 2021 – Ira to call in</a:t>
            </a:r>
          </a:p>
          <a:p>
            <a:pPr marL="305608" indent="-264968">
              <a:defRPr sz="1700"/>
            </a:pPr>
            <a:r>
              <a:rPr lang="en-US" b="1" dirty="0"/>
              <a:t>Transport Layer Security (TLS)</a:t>
            </a:r>
            <a:endParaRPr lang="en-US" sz="1600" b="1" dirty="0"/>
          </a:p>
          <a:p>
            <a:pPr marL="767715" lvl="1" indent="-269875">
              <a:defRPr sz="1700"/>
            </a:pPr>
            <a:r>
              <a:rPr lang="en-US" sz="1500" b="1" dirty="0"/>
              <a:t>TLS 1.3 Extension Cert-Based Auth w/ Ext PSK – RFC 8773 – March 2020</a:t>
            </a:r>
            <a:br>
              <a:rPr lang="en-US" sz="1500" b="1" dirty="0"/>
            </a:br>
            <a:r>
              <a:rPr lang="en-US" sz="1500" b="1" dirty="0">
                <a:hlinkClick r:id="rId2"/>
              </a:rPr>
              <a:t>https://tools.ietf.org/html/rfc8773</a:t>
            </a:r>
            <a:endParaRPr lang="en-US" sz="1500" b="1" dirty="0"/>
          </a:p>
          <a:p>
            <a:pPr marL="767715" lvl="1" indent="-269875">
              <a:defRPr sz="1700"/>
            </a:pPr>
            <a:r>
              <a:rPr lang="en-US" sz="1500" b="1" dirty="0"/>
              <a:t>Applying GREASE to TLS Extensibility – RFC 8701 – January 2020</a:t>
            </a:r>
            <a:br>
              <a:rPr lang="en-US" sz="1500" b="1" dirty="0"/>
            </a:br>
            <a:r>
              <a:rPr lang="en-US" sz="1500" b="1" dirty="0">
                <a:hlinkClick r:id="rId3"/>
              </a:rPr>
              <a:t>https://tools.ietf.org/html/rfc8701</a:t>
            </a:r>
            <a:endParaRPr lang="en-US" sz="1500" b="1" dirty="0"/>
          </a:p>
          <a:p>
            <a:pPr marL="767715" lvl="1" indent="-269875">
              <a:defRPr sz="1700"/>
            </a:pPr>
            <a:r>
              <a:rPr lang="en-US" sz="1500" b="1" dirty="0"/>
              <a:t>TLS/1.3 – RFC 8446 – August 2018</a:t>
            </a:r>
            <a:br>
              <a:rPr lang="en-US" sz="1500" b="1" dirty="0"/>
            </a:br>
            <a:r>
              <a:rPr lang="en-US" sz="1500" b="1" dirty="0">
                <a:hlinkClick r:id="rId4"/>
              </a:rPr>
              <a:t>https://tools.ietf.org/html/rfc8446</a:t>
            </a:r>
            <a:endParaRPr lang="en-US" sz="1500" b="1" dirty="0"/>
          </a:p>
          <a:p>
            <a:pPr marL="767715" lvl="1" indent="-269875">
              <a:defRPr sz="1700"/>
            </a:pPr>
            <a:r>
              <a:rPr lang="en-US" sz="1500" b="1" dirty="0"/>
              <a:t>Flags Extension for TLS 1.3 – July 2020</a:t>
            </a:r>
            <a:br>
              <a:rPr lang="en-US" sz="1500" b="1" dirty="0"/>
            </a:br>
            <a:r>
              <a:rPr lang="en-US" sz="1500" b="1" dirty="0">
                <a:hlinkClick r:id="rId5"/>
              </a:rPr>
              <a:t>https://datatracker.ietf.org/doc/draft-ietf-tls-tlsflags/</a:t>
            </a:r>
            <a:endParaRPr lang="en-US" sz="1500" b="1" dirty="0"/>
          </a:p>
          <a:p>
            <a:pPr marL="767715" lvl="1" indent="-269875">
              <a:defRPr sz="1700"/>
            </a:pPr>
            <a:r>
              <a:rPr lang="en-US" sz="1500" b="1" dirty="0"/>
              <a:t>Delegated Credentials for TLS – June 2020</a:t>
            </a:r>
            <a:br>
              <a:rPr lang="en-US" sz="1500" b="1" dirty="0"/>
            </a:br>
            <a:r>
              <a:rPr lang="en-US" sz="1500" b="1" dirty="0">
                <a:hlinkClick r:id="rId6"/>
              </a:rPr>
              <a:t>https://datatracker.ietf.org/doc/draft-ietf-tls-subcerts/</a:t>
            </a:r>
            <a:endParaRPr lang="en-US" sz="1500" b="1" dirty="0"/>
          </a:p>
          <a:p>
            <a:pPr marL="767715" lvl="1" indent="-269875">
              <a:defRPr sz="1700"/>
            </a:pPr>
            <a:r>
              <a:rPr lang="en-US" sz="1500" b="1" dirty="0"/>
              <a:t>Exported Authenticators in TLS – June 2020 – to IETF LC</a:t>
            </a:r>
            <a:br>
              <a:rPr lang="en-US" sz="1500" b="1" dirty="0"/>
            </a:br>
            <a:r>
              <a:rPr lang="en-US" sz="1500" b="1" dirty="0">
                <a:hlinkClick r:id="rId7"/>
              </a:rPr>
              <a:t>https://datatracker.ietf.org/doc/draft-ietf-tls-exported-authenticator/</a:t>
            </a:r>
            <a:endParaRPr lang="en-US" sz="1500" b="1" dirty="0"/>
          </a:p>
          <a:p>
            <a:pPr marL="767715" lvl="1" indent="-269875">
              <a:defRPr sz="1700"/>
            </a:pPr>
            <a:r>
              <a:rPr lang="en-US" sz="1500" b="1" dirty="0"/>
              <a:t>Guidance for External PSK Usage in TLS – June 2020</a:t>
            </a:r>
            <a:br>
              <a:rPr lang="en-US" sz="1500" b="1" dirty="0"/>
            </a:br>
            <a:r>
              <a:rPr lang="en-US" sz="1500" b="1" dirty="0">
                <a:hlinkClick r:id="rId8"/>
              </a:rPr>
              <a:t>https://datatracker.ietf.org/doc/draft-ietf-tls-external-psk-guidance/</a:t>
            </a:r>
            <a:endParaRPr lang="en-US" sz="1500" b="1" dirty="0"/>
          </a:p>
          <a:p>
            <a:pPr marL="767715" lvl="1" indent="-269875">
              <a:defRPr sz="1700"/>
            </a:pPr>
            <a:r>
              <a:rPr lang="en-US" sz="1500" b="1" dirty="0"/>
              <a:t>DTLS/1.3 – draft-38 – May 2020 – IETF LC</a:t>
            </a:r>
            <a:br>
              <a:rPr lang="en-US" sz="1500" b="1" dirty="0"/>
            </a:br>
            <a:r>
              <a:rPr lang="en-US" sz="1500" b="1" dirty="0">
                <a:hlinkClick r:id="rId9"/>
              </a:rPr>
              <a:t>https://datatracker.ietf.org/doc/draft-ietf-tls-dtls14/</a:t>
            </a:r>
            <a:endParaRPr lang="en-US" sz="1500" b="1" dirty="0"/>
          </a:p>
          <a:p>
            <a:pPr marL="767715" lvl="1" indent="-269875">
              <a:defRPr sz="1700"/>
            </a:pPr>
            <a:r>
              <a:rPr lang="en-US" sz="1500" b="1" dirty="0"/>
              <a:t>Deprecating MD5 and SHA-1 in TLS 1.2 – May 2020 – to IETF LC</a:t>
            </a:r>
            <a:br>
              <a:rPr lang="en-US" sz="1500" b="1" dirty="0"/>
            </a:br>
            <a:r>
              <a:rPr lang="en-US" sz="1500" b="1" dirty="0">
                <a:hlinkClick r:id="rId10"/>
              </a:rPr>
              <a:t>https://datatracker.ietf.org/doc/draft-ietf-tls-md5-sha1-deprecate/</a:t>
            </a:r>
            <a:endParaRPr lang="en-US" sz="1500" b="1" dirty="0"/>
          </a:p>
          <a:p>
            <a:pPr marL="767715" lvl="1" indent="-269875">
              <a:defRPr sz="1700"/>
            </a:pPr>
            <a:r>
              <a:rPr lang="en-US" sz="1500" b="1" dirty="0"/>
              <a:t>TLS Certificate Compression – draft-10 – January 2020 – RFC Editor</a:t>
            </a:r>
            <a:br>
              <a:rPr lang="en-US" sz="1500" b="1" dirty="0"/>
            </a:br>
            <a:r>
              <a:rPr lang="en-US" sz="1500" b="1" dirty="0">
                <a:hlinkClick r:id="rId11"/>
              </a:rPr>
              <a:t>https://datatracker.ietf.org/doc/draft-ietf-tls-certificate-compression.txt</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256423106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(2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lnSpcReduction="10000"/>
          </a:bodyPr>
          <a:lstStyle/>
          <a:p>
            <a:pPr marL="367665" indent="-269875">
              <a:defRPr sz="1700"/>
            </a:pPr>
            <a:r>
              <a:rPr lang="en-US" sz="1700" b="1" dirty="0"/>
              <a:t>Security Automation and Continuous Monitoring (SACM)</a:t>
            </a:r>
          </a:p>
          <a:p>
            <a:pPr marL="767715" lvl="1" indent="-269875">
              <a:defRPr sz="1700"/>
            </a:pPr>
            <a:r>
              <a:rPr lang="en-US" sz="1500" b="1" dirty="0"/>
              <a:t>Concise Software Identifiers – draft-15 – May 2020 – to IETF LC</a:t>
            </a:r>
            <a:br>
              <a:rPr lang="en-US" sz="1500" b="1" dirty="0"/>
            </a:br>
            <a:r>
              <a:rPr lang="en-US" sz="1500" b="1" dirty="0">
                <a:hlinkClick r:id="rId2"/>
              </a:rPr>
              <a:t>https://datatracker.ietf.org/doc/draft-ietf-sacm-coswid/ </a:t>
            </a:r>
            <a:endParaRPr lang="en-US" sz="1500" b="1" dirty="0"/>
          </a:p>
          <a:p>
            <a:pPr marL="767715" lvl="1" indent="-269875">
              <a:defRPr sz="1700"/>
            </a:pPr>
            <a:r>
              <a:rPr lang="en-US" sz="1500" b="1" dirty="0"/>
              <a:t>SACM Architecture – draft-06 – May 2020</a:t>
            </a:r>
            <a:br>
              <a:rPr lang="en-US" sz="1500" b="1" dirty="0"/>
            </a:br>
            <a:r>
              <a:rPr lang="en-US" sz="1500" b="1" dirty="0">
                <a:hlinkClick r:id="rId3"/>
              </a:rPr>
              <a:t>https://datatracker.ietf.org/doc/draft-ietf-sacm-arch/</a:t>
            </a:r>
            <a:endParaRPr lang="en-US" sz="1500" b="1" dirty="0"/>
          </a:p>
          <a:p>
            <a:pPr marL="767715" lvl="1" indent="-269875">
              <a:defRPr sz="1700"/>
            </a:pPr>
            <a:r>
              <a:rPr lang="fr-FR" sz="1500" b="1" dirty="0"/>
              <a:t>Endpoint Posture Collection Profile – draft-01 – </a:t>
            </a:r>
            <a:r>
              <a:rPr lang="fr-FR" sz="1500" b="1" dirty="0" err="1"/>
              <a:t>February</a:t>
            </a:r>
            <a:r>
              <a:rPr lang="fr-FR" sz="1500" b="1" dirty="0"/>
              <a:t> 2020 – to IETF  LC</a:t>
            </a:r>
            <a:br>
              <a:rPr lang="fr-FR" sz="1500" b="1" dirty="0"/>
            </a:br>
            <a:r>
              <a:rPr lang="fr-FR" sz="1500" b="1" dirty="0">
                <a:hlinkClick r:id="rId4"/>
              </a:rPr>
              <a:t>https://datatracker.ietf.org/doc/draft-ietf-sacm-epcp/</a:t>
            </a:r>
            <a:endParaRPr lang="fr-FR" sz="1500" b="1" dirty="0"/>
          </a:p>
          <a:p>
            <a:pPr marL="305608" indent="-264968">
              <a:defRPr sz="1700"/>
            </a:pPr>
            <a:r>
              <a:rPr lang="en-US" sz="1700" b="1" dirty="0"/>
              <a:t>Concise Binary Object Representation (CBOR)</a:t>
            </a:r>
          </a:p>
          <a:p>
            <a:pPr marL="762808" lvl="1" indent="-264968">
              <a:defRPr sz="1700"/>
            </a:pPr>
            <a:r>
              <a:rPr lang="en-US" sz="1500" b="1" dirty="0"/>
              <a:t>CBOR Tags for Typed Arrays – RFC 8746 – February 2020</a:t>
            </a:r>
            <a:br>
              <a:rPr lang="en-US" sz="1500" b="1" dirty="0"/>
            </a:br>
            <a:r>
              <a:rPr lang="en-US" sz="1500" b="1" dirty="0">
                <a:hlinkClick r:id="rId5"/>
              </a:rPr>
              <a:t>https://tools.ietf.org/html/rfc8746</a:t>
            </a:r>
            <a:endParaRPr lang="en-US" sz="1500" b="1" dirty="0"/>
          </a:p>
          <a:p>
            <a:pPr marL="762808" lvl="1" indent="-264968">
              <a:defRPr sz="1700"/>
            </a:pPr>
            <a:r>
              <a:rPr lang="en-US" sz="1500" b="1" dirty="0"/>
              <a:t>CBOR Sequences – RFC 8742 – February 2020</a:t>
            </a:r>
            <a:br>
              <a:rPr lang="en-US" sz="1500" b="1" dirty="0"/>
            </a:br>
            <a:r>
              <a:rPr lang="en-US" sz="1500" b="1" dirty="0">
                <a:hlinkClick r:id="rId6"/>
              </a:rPr>
              <a:t>https://tools.ietf.org/html/rfc8742</a:t>
            </a:r>
            <a:endParaRPr lang="en-US" sz="1500" b="1" dirty="0"/>
          </a:p>
          <a:p>
            <a:pPr marL="762808" lvl="1" indent="-264968">
              <a:defRPr sz="1700"/>
            </a:pPr>
            <a:r>
              <a:rPr lang="en-US" sz="1500" b="1" dirty="0"/>
              <a:t>Concise Data Definition Language (CDDL) – RFC 8610 – June 2019</a:t>
            </a:r>
            <a:br>
              <a:rPr lang="en-US" sz="1500" b="1" dirty="0"/>
            </a:br>
            <a:r>
              <a:rPr lang="en-US" sz="1500" b="1" dirty="0">
                <a:hlinkClick r:id="rId7"/>
              </a:rPr>
              <a:t>https://tools.ietf.org/html/rfc8610</a:t>
            </a:r>
            <a:r>
              <a:rPr lang="en-US" sz="1500" b="1" dirty="0"/>
              <a:t> - JSON/CBOR schema </a:t>
            </a:r>
          </a:p>
          <a:p>
            <a:pPr marL="762808" lvl="1" indent="-264968">
              <a:defRPr sz="1700"/>
            </a:pPr>
            <a:r>
              <a:rPr lang="en-US" sz="1500" b="1" dirty="0"/>
              <a:t>CBOR Tags for Date – draft-05 – July 2020 – to IETF LC</a:t>
            </a:r>
            <a:br>
              <a:rPr lang="en-US" sz="1500" b="1" dirty="0"/>
            </a:br>
            <a:r>
              <a:rPr lang="en-US" sz="1500" b="1" dirty="0">
                <a:hlinkClick r:id="rId8"/>
              </a:rPr>
              <a:t>https://datatracker.ietf.org/doc/draft-ietf-cbor-date-tag/</a:t>
            </a:r>
            <a:endParaRPr lang="en-US" sz="1500" b="1" dirty="0"/>
          </a:p>
          <a:p>
            <a:pPr marL="762808" lvl="1" indent="-264968">
              <a:defRPr sz="1700"/>
            </a:pPr>
            <a:r>
              <a:rPr lang="en-US" sz="1500" b="1"/>
              <a:t>CBOR </a:t>
            </a:r>
            <a:r>
              <a:rPr lang="en-US" sz="1500" b="1" dirty="0"/>
              <a:t>Tags for OIDs – draft-00 – July 2020</a:t>
            </a:r>
            <a:br>
              <a:rPr lang="en-US" sz="1500" b="1" dirty="0"/>
            </a:br>
            <a:r>
              <a:rPr lang="en-US" sz="1500" b="1" dirty="0">
                <a:hlinkClick r:id="rId9"/>
              </a:rPr>
              <a:t>https://datatracker.ietf.org/doc/draft-ietf-cbor-tags-oid/</a:t>
            </a:r>
            <a:endParaRPr lang="en-US" sz="1500" b="1" dirty="0"/>
          </a:p>
          <a:p>
            <a:pPr marL="762808" lvl="1" indent="-264968">
              <a:defRPr sz="1700"/>
            </a:pPr>
            <a:r>
              <a:rPr lang="en-US" sz="1500" b="1" dirty="0"/>
              <a:t>CBORbis – draft-14 – June 2020 – to IETF LC</a:t>
            </a:r>
            <a:br>
              <a:rPr lang="en-US" sz="1500" b="1" dirty="0"/>
            </a:br>
            <a:r>
              <a:rPr lang="en-US" sz="1500" b="1" dirty="0">
                <a:hlinkClick r:id="rId10"/>
              </a:rPr>
              <a:t>https://datatracker.ietf.org/doc/draft-ietf-cbor-7049bis/</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3717704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hlinkClick r:id="rId2"/>
              </a:rPr>
              <a:t>https://</a:t>
            </a:r>
            <a:r>
              <a:rPr lang="en-US" dirty="0" err="1">
                <a:hlinkClick r:id="rId2"/>
              </a:rPr>
              <a:t>www.pwg.org</a:t>
            </a:r>
            <a:r>
              <a:rPr lang="en-US" dirty="0">
                <a:hlinkClick r:id="rId2"/>
              </a:rPr>
              <a:t>/chair/</a:t>
            </a:r>
            <a:r>
              <a:rPr lang="en-US" dirty="0" err="1">
                <a:hlinkClick r:id="rId2"/>
              </a:rPr>
              <a:t>membership_docs</a:t>
            </a:r>
            <a:r>
              <a:rPr lang="en-US" dirty="0">
                <a:hlinkClick r:id="rId2"/>
              </a:rPr>
              <a:t>/</a:t>
            </a:r>
            <a:r>
              <a:rPr lang="en-US" dirty="0" err="1">
                <a:hlinkClick r:id="rId2"/>
              </a:rPr>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(3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lnSpcReduction="10000"/>
          </a:bodyPr>
          <a:lstStyle/>
          <a:p>
            <a:pPr marL="362758" indent="-264968">
              <a:defRPr sz="1700"/>
            </a:pPr>
            <a:r>
              <a:rPr lang="en-US" sz="1700" b="1" dirty="0"/>
              <a:t>Remote </a:t>
            </a:r>
            <a:r>
              <a:rPr lang="en-US" sz="1700" b="1" dirty="0" err="1"/>
              <a:t>ATtestation</a:t>
            </a:r>
            <a:r>
              <a:rPr lang="en-US" sz="1700" b="1" dirty="0"/>
              <a:t> </a:t>
            </a:r>
            <a:r>
              <a:rPr lang="en-US" sz="1700" b="1" dirty="0" err="1"/>
              <a:t>ProcedureS</a:t>
            </a:r>
            <a:r>
              <a:rPr lang="en-US" sz="1700" b="1" dirty="0"/>
              <a:t> (RATS)</a:t>
            </a:r>
          </a:p>
          <a:p>
            <a:pPr marL="762808" lvl="1" indent="-264968">
              <a:defRPr sz="1700"/>
            </a:pPr>
            <a:r>
              <a:rPr lang="en-US" sz="1500" b="1" dirty="0"/>
              <a:t>RATS Architecture – draft-05 – July 2020</a:t>
            </a:r>
            <a:br>
              <a:rPr lang="en-US" sz="1500" b="1" dirty="0"/>
            </a:br>
            <a:r>
              <a:rPr lang="en-US" sz="1500" b="1" dirty="0">
                <a:hlinkClick r:id="rId2"/>
              </a:rPr>
              <a:t>https://datatracker.ietf.org/doc/draft-ietf-rats-architecture/</a:t>
            </a:r>
            <a:endParaRPr lang="en-US" sz="1500" b="1" dirty="0"/>
          </a:p>
          <a:p>
            <a:pPr marL="762808" lvl="1" indent="-264968">
              <a:defRPr sz="1700"/>
            </a:pPr>
            <a:r>
              <a:rPr lang="en-US" sz="1500" b="1" dirty="0"/>
              <a:t>TPM-based Network Device RIV – draft-02 – July 2020</a:t>
            </a:r>
            <a:br>
              <a:rPr lang="en-US" sz="1500" b="1" dirty="0"/>
            </a:br>
            <a:r>
              <a:rPr lang="en-US" sz="1500" b="1" dirty="0">
                <a:hlinkClick r:id="rId3"/>
              </a:rPr>
              <a:t>https://datatracker.ietf.org/doc/draft-ietf-rats-tpm-based-network-device-attest/</a:t>
            </a:r>
            <a:endParaRPr lang="en-US" sz="1500" b="1" dirty="0"/>
          </a:p>
          <a:p>
            <a:pPr marL="762808" lvl="1" indent="-264968">
              <a:defRPr sz="1700"/>
            </a:pPr>
            <a:r>
              <a:rPr lang="en-US" sz="1500" b="1" dirty="0"/>
              <a:t>Time-Based Uni-Directional Attestation – draft-03 – July 2020</a:t>
            </a:r>
            <a:br>
              <a:rPr lang="en-US" sz="1500" b="1" dirty="0"/>
            </a:br>
            <a:r>
              <a:rPr lang="en-US" sz="1500" b="1" dirty="0">
                <a:hlinkClick r:id="rId4"/>
              </a:rPr>
              <a:t>https://datatracker.ietf.org/doc/draft-birkholz-rats-tuda/</a:t>
            </a:r>
            <a:endParaRPr lang="en-US" sz="1500" b="1" dirty="0"/>
          </a:p>
          <a:p>
            <a:pPr marL="762808" lvl="1" indent="-264968">
              <a:defRPr sz="1700"/>
            </a:pPr>
            <a:r>
              <a:rPr lang="en-US" sz="1500" b="1" dirty="0"/>
              <a:t>Reference Interaction Models for RATS – draft-03 – July 2020</a:t>
            </a:r>
            <a:br>
              <a:rPr lang="en-US" sz="1500" b="1" dirty="0"/>
            </a:br>
            <a:r>
              <a:rPr lang="en-US" sz="1500" b="1" dirty="0">
                <a:hlinkClick r:id="rId5"/>
              </a:rPr>
              <a:t>https://datatracker.ietf.org/doc/draft-birkholz-rats-reference-interaction-model/</a:t>
            </a:r>
            <a:endParaRPr lang="en-US" sz="1500" b="1" dirty="0"/>
          </a:p>
          <a:p>
            <a:pPr marL="762808" lvl="1" indent="-264968">
              <a:defRPr sz="1700"/>
            </a:pPr>
            <a:r>
              <a:rPr lang="en-US" sz="1500" b="1" dirty="0"/>
              <a:t>YANG Data Model for CHARRA using TPMs – draft-02 – June 2020</a:t>
            </a:r>
            <a:br>
              <a:rPr lang="en-US" sz="1500" b="1" dirty="0"/>
            </a:br>
            <a:r>
              <a:rPr lang="en-US" sz="1500" b="1" dirty="0">
                <a:hlinkClick r:id="rId6"/>
              </a:rPr>
              <a:t>https://datatracker.ietf.org/doc/draft-ietf-rats-yang-tpm-charra/</a:t>
            </a:r>
            <a:endParaRPr lang="en-US" sz="1500" b="1" dirty="0"/>
          </a:p>
          <a:p>
            <a:pPr marL="762808" lvl="1" indent="-264968">
              <a:defRPr sz="1700"/>
            </a:pPr>
            <a:r>
              <a:rPr lang="en-US" sz="1500" b="1" dirty="0"/>
              <a:t>CBOR Tag for Unprotected CWT Claims Sets – draft-01 – June 2020</a:t>
            </a:r>
            <a:br>
              <a:rPr lang="en-US" sz="1500" b="1" dirty="0"/>
            </a:br>
            <a:r>
              <a:rPr lang="en-US" sz="1500" b="1" dirty="0">
                <a:hlinkClick r:id="rId7"/>
              </a:rPr>
              <a:t>https://datatracker.ietf.org/doc/draft-birkholz-rats-uccs/</a:t>
            </a:r>
            <a:endParaRPr lang="en-US" sz="1500" b="1" dirty="0"/>
          </a:p>
          <a:p>
            <a:pPr marL="762808" lvl="1" indent="-264968">
              <a:defRPr sz="1700"/>
            </a:pPr>
            <a:r>
              <a:rPr lang="en-US" sz="1500" b="1" dirty="0"/>
              <a:t>Trusted Path Routing – draft-00 – June 2020</a:t>
            </a:r>
            <a:br>
              <a:rPr lang="en-US" sz="1500" b="1" dirty="0"/>
            </a:br>
            <a:r>
              <a:rPr lang="en-US" sz="1500" b="1" dirty="0">
                <a:hlinkClick r:id="rId8"/>
              </a:rPr>
              <a:t>https://datatracker.ietf.org/doc/draft-voit-rats-trustworthy-path-routing/</a:t>
            </a:r>
            <a:endParaRPr lang="en-US" sz="1500" b="1" dirty="0"/>
          </a:p>
          <a:p>
            <a:pPr marL="762808" lvl="1" indent="-264968">
              <a:defRPr sz="1700"/>
            </a:pPr>
            <a:r>
              <a:rPr lang="en-US" sz="1500" b="1" dirty="0"/>
              <a:t>MUD-Based RATS Resources Discovery – draft-00 – March 2020</a:t>
            </a:r>
            <a:br>
              <a:rPr lang="en-US" sz="1500" b="1" dirty="0"/>
            </a:br>
            <a:r>
              <a:rPr lang="en-US" sz="1500" b="1" dirty="0">
                <a:hlinkClick r:id="rId9"/>
              </a:rPr>
              <a:t>https://datatracker.ietf.org/doc/draft-birkholz-rats-mud/</a:t>
            </a:r>
            <a:endParaRPr lang="en-US" sz="1500" b="1" dirty="0"/>
          </a:p>
          <a:p>
            <a:pPr marL="762808" lvl="1" indent="-264968">
              <a:defRPr sz="1700"/>
            </a:pPr>
            <a:r>
              <a:rPr lang="en-US" sz="1500" b="1" dirty="0"/>
              <a:t>Entity Attestation Token (EAT) – draft-03 – February 2020</a:t>
            </a:r>
            <a:br>
              <a:rPr lang="en-US" sz="1500" b="1" dirty="0"/>
            </a:br>
            <a:r>
              <a:rPr lang="en-US" sz="1500" b="1" dirty="0">
                <a:hlinkClick r:id="rId10"/>
              </a:rPr>
              <a:t>https://datatracker.ietf.org/doc/draft-ietf-rats-eat/</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33393857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(4 of 4)</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a:bodyPr>
          <a:lstStyle/>
          <a:p>
            <a:pPr marL="362758" indent="-264968">
              <a:defRPr sz="1700"/>
            </a:pPr>
            <a:r>
              <a:rPr lang="en-US" sz="1700" b="1" dirty="0"/>
              <a:t>IRTF Crypto Forum Research Group (CFRG) – future algorithms</a:t>
            </a:r>
          </a:p>
          <a:p>
            <a:pPr marL="762808" lvl="1" indent="-264968">
              <a:defRPr sz="1700"/>
            </a:pPr>
            <a:r>
              <a:rPr lang="en-US" sz="1500" b="1" dirty="0"/>
              <a:t>Hybrid Public Key Encryption – draft-05 – July 2020 – RG LC</a:t>
            </a:r>
            <a:br>
              <a:rPr lang="en-US" sz="1500" b="1" dirty="0"/>
            </a:br>
            <a:r>
              <a:rPr lang="en-US" sz="1500" b="1" dirty="0">
                <a:hlinkClick r:id="rId2"/>
              </a:rPr>
              <a:t>https://datatracker.ietf.org/doc/draft-irtf-cfrg-hpke/</a:t>
            </a:r>
            <a:endParaRPr lang="en-US" sz="1500" b="1" dirty="0"/>
          </a:p>
          <a:p>
            <a:pPr marL="762808" lvl="1" indent="-264968">
              <a:defRPr sz="1700"/>
            </a:pPr>
            <a:r>
              <a:rPr lang="en-US" sz="1500" b="1" dirty="0"/>
              <a:t>Oblivious Pseudorandom Functions (OPRFs) – draft-04 – July 2020</a:t>
            </a:r>
            <a:br>
              <a:rPr lang="en-US" sz="1500" b="1" dirty="0"/>
            </a:br>
            <a:r>
              <a:rPr lang="en-US" sz="1500" b="1" dirty="0">
                <a:hlinkClick r:id="rId3"/>
              </a:rPr>
              <a:t>https://datatracker.ietf.org/doc/draft-irtf-cfrg-voprf/</a:t>
            </a:r>
            <a:endParaRPr lang="en-US" sz="1500" b="1" dirty="0"/>
          </a:p>
          <a:p>
            <a:pPr marL="762808" lvl="1" indent="-264968">
              <a:defRPr sz="1700"/>
            </a:pPr>
            <a:r>
              <a:rPr lang="en-US" sz="1500" b="1" dirty="0" err="1"/>
              <a:t>Cpace</a:t>
            </a:r>
            <a:r>
              <a:rPr lang="en-US" sz="1500" b="1" dirty="0"/>
              <a:t> Balanced Composable PAKE – draft-00 – July 2020</a:t>
            </a:r>
            <a:br>
              <a:rPr lang="en-US" sz="1500" b="1" dirty="0"/>
            </a:br>
            <a:r>
              <a:rPr lang="en-US" sz="1500" b="1" dirty="0">
                <a:hlinkClick r:id="rId4"/>
              </a:rPr>
              <a:t>https://datatracker.ietf.org/doc/draft-irtf-cfrg-cpace/</a:t>
            </a:r>
            <a:endParaRPr lang="en-US" sz="1500" b="1" dirty="0"/>
          </a:p>
          <a:p>
            <a:pPr marL="762808" lvl="1" indent="-264968">
              <a:defRPr sz="1700"/>
            </a:pPr>
            <a:r>
              <a:rPr lang="en-US" sz="1500" b="1" dirty="0"/>
              <a:t>OPAQUE Asymmetric PAKE Protocol – draft-06 – June 2020</a:t>
            </a:r>
            <a:br>
              <a:rPr lang="en-US" sz="1500" b="1" dirty="0"/>
            </a:br>
            <a:r>
              <a:rPr lang="en-US" sz="1500" b="1" dirty="0">
                <a:hlinkClick r:id="rId5"/>
              </a:rPr>
              <a:t>https://datatracker.ietf.org/doc/draft-krawczyk-cfrg-opaque/</a:t>
            </a:r>
            <a:endParaRPr lang="en-US" sz="1500" b="1" dirty="0"/>
          </a:p>
          <a:p>
            <a:pPr marL="762808" lvl="1" indent="-264968">
              <a:defRPr sz="1700"/>
            </a:pPr>
            <a:r>
              <a:rPr lang="en-US" sz="1500" b="1" dirty="0"/>
              <a:t>Hashing to Elliptic Curves – draft-09 – June 2020</a:t>
            </a:r>
            <a:br>
              <a:rPr lang="en-US" sz="1500" b="1" dirty="0"/>
            </a:br>
            <a:r>
              <a:rPr lang="en-US" sz="1500" b="1" dirty="0">
                <a:hlinkClick r:id="rId6"/>
              </a:rPr>
              <a:t>https://datatracker.ietf.org/doc/draft-irtf-cfrg-hash-to-curve/</a:t>
            </a:r>
            <a:endParaRPr lang="en-US" sz="1500" b="1" dirty="0"/>
          </a:p>
          <a:p>
            <a:pPr marL="762808" lvl="1" indent="-264968">
              <a:defRPr sz="1700"/>
            </a:pPr>
            <a:r>
              <a:rPr lang="en-US" sz="1500" b="1" dirty="0"/>
              <a:t>Randomness for Security Protocols – draft-13 – June 2020</a:t>
            </a:r>
            <a:br>
              <a:rPr lang="en-US" sz="1400" b="1" dirty="0"/>
            </a:br>
            <a:r>
              <a:rPr lang="en-US" sz="1500" b="1" dirty="0">
                <a:hlinkClick r:id="rId7"/>
              </a:rPr>
              <a:t>https://datatracker.ietf.org/doc/draft-irtf-cfrg-randomness-improvements</a:t>
            </a:r>
            <a:r>
              <a:rPr lang="en-US" sz="1400" b="1" dirty="0">
                <a:hlinkClick r:id="rId7"/>
              </a:rPr>
              <a:t>/</a:t>
            </a:r>
            <a:endParaRPr lang="en-US" sz="1400" b="1" dirty="0"/>
          </a:p>
          <a:p>
            <a:pPr marL="762808" lvl="1" indent="-264968">
              <a:defRPr sz="1700"/>
            </a:pPr>
            <a:r>
              <a:rPr lang="en-US" sz="1500" b="1" dirty="0"/>
              <a:t>Pairing-Friendly Curves – draft-07 – June 2020</a:t>
            </a:r>
            <a:br>
              <a:rPr lang="en-US" sz="1500" b="1" dirty="0"/>
            </a:br>
            <a:r>
              <a:rPr lang="en-US" sz="1500" b="1" dirty="0">
                <a:hlinkClick r:id="rId8"/>
              </a:rPr>
              <a:t>https://datatracker.ietf.org/doc/draft-irtf-cfrg-pairing-friendly-curves/</a:t>
            </a:r>
            <a:endParaRPr lang="en-US" sz="1500" b="1" dirty="0"/>
          </a:p>
          <a:p>
            <a:pPr marL="762808" lvl="1" indent="-264968">
              <a:defRPr sz="1700"/>
            </a:pPr>
            <a:r>
              <a:rPr lang="en-US" sz="1500" b="1" dirty="0"/>
              <a:t>Transition from Classical to Post-Quantum Cryptography – draft-07 – May 2020</a:t>
            </a:r>
            <a:br>
              <a:rPr lang="en-US" sz="1500" b="1" dirty="0"/>
            </a:br>
            <a:r>
              <a:rPr lang="en-US" sz="1500" b="1" dirty="0">
                <a:hlinkClick r:id="rId9"/>
              </a:rPr>
              <a:t>https://datatracker.ietf.org/doc/draft-hoffman-c2pq/</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60638318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92500"/>
          </a:bodyPr>
          <a:lstStyle/>
          <a:p>
            <a:pPr>
              <a:buFont typeface="Arial" pitchFamily="34" charset="0"/>
              <a:buChar char="•"/>
            </a:pPr>
            <a:r>
              <a:rPr lang="en-US" b="1" dirty="0"/>
              <a:t>Linux Foundation OP Google Summer of Code 2019</a:t>
            </a:r>
          </a:p>
          <a:p>
            <a:pPr lvl="1">
              <a:buFont typeface="Arial" pitchFamily="34" charset="0"/>
              <a:buChar char="•"/>
            </a:pPr>
            <a:r>
              <a:rPr lang="en-US" b="1" dirty="0"/>
              <a:t>Thanks to OpenPrinting coordinators, mentors, students!</a:t>
            </a:r>
          </a:p>
          <a:p>
            <a:pPr lvl="1">
              <a:buFont typeface="Arial" pitchFamily="34" charset="0"/>
              <a:buChar char="•"/>
            </a:pPr>
            <a:r>
              <a:rPr lang="en-US" b="1" dirty="0"/>
              <a:t>Lots of good work &amp; contributions to PWG GitHub projects</a:t>
            </a:r>
          </a:p>
          <a:p>
            <a:pPr lvl="1">
              <a:buFont typeface="Arial" pitchFamily="34" charset="0"/>
              <a:buChar char="•"/>
            </a:pPr>
            <a:r>
              <a:rPr lang="en-US" b="1" dirty="0"/>
              <a:t>Close reading of PWG specs revealed additional errata</a:t>
            </a:r>
          </a:p>
          <a:p>
            <a:pPr lvl="0">
              <a:buFont typeface="Arial" pitchFamily="34" charset="0"/>
              <a:buChar char="•"/>
            </a:pPr>
            <a:r>
              <a:rPr lang="en-US" b="1" dirty="0"/>
              <a:t>Linux Foundation OP Google Summer of Code 2020</a:t>
            </a:r>
          </a:p>
          <a:p>
            <a:pPr lvl="1">
              <a:buFont typeface="Arial" pitchFamily="34" charset="0"/>
              <a:buChar char="•"/>
            </a:pPr>
            <a:r>
              <a:rPr lang="en-US" b="1" dirty="0">
                <a:hlinkClick r:id="rId2"/>
              </a:rPr>
              <a:t>https://developers.google.com/open-source/gsoc</a:t>
            </a:r>
            <a:endParaRPr lang="en-US" b="1" dirty="0"/>
          </a:p>
          <a:p>
            <a:pPr lvl="1">
              <a:buFont typeface="Arial" pitchFamily="34" charset="0"/>
              <a:buChar char="•"/>
            </a:pPr>
            <a:r>
              <a:rPr lang="en-US" b="1" dirty="0" err="1"/>
              <a:t>GSoC</a:t>
            </a:r>
            <a:r>
              <a:rPr lang="en-US" b="1" dirty="0"/>
              <a:t> 2020 coding completes on 31 August 2020</a:t>
            </a:r>
          </a:p>
          <a:p>
            <a:pPr lvl="1">
              <a:buFont typeface="Arial" pitchFamily="34" charset="0"/>
              <a:buChar char="•"/>
            </a:pPr>
            <a:r>
              <a:rPr lang="en-US" b="1" i="1" dirty="0"/>
              <a:t>More to come later today in OP </a:t>
            </a:r>
            <a:r>
              <a:rPr lang="en-US" b="1" i="1" dirty="0" err="1"/>
              <a:t>GSoC</a:t>
            </a:r>
            <a:r>
              <a:rPr lang="en-US" b="1" i="1" dirty="0"/>
              <a:t>/</a:t>
            </a:r>
            <a:r>
              <a:rPr lang="en-US" b="1" i="1" dirty="0" err="1"/>
              <a:t>GSoD</a:t>
            </a:r>
            <a:r>
              <a:rPr lang="en-US" b="1" i="1" dirty="0"/>
              <a:t> presentation!</a:t>
            </a:r>
          </a:p>
          <a:p>
            <a:pPr>
              <a:buFont typeface="Arial" pitchFamily="34" charset="0"/>
              <a:buChar char="•"/>
            </a:pPr>
            <a:r>
              <a:rPr lang="en-US" b="1" dirty="0"/>
              <a:t>Linux Foundation OP New Website</a:t>
            </a:r>
          </a:p>
          <a:p>
            <a:pPr lvl="1">
              <a:buFont typeface="Arial" pitchFamily="34" charset="0"/>
              <a:buChar char="•"/>
            </a:pPr>
            <a:r>
              <a:rPr lang="en-US" b="1" dirty="0">
                <a:hlinkClick r:id="rId3"/>
              </a:rPr>
              <a:t>https://openprinting.github.io/</a:t>
            </a:r>
            <a:endParaRPr lang="en-US" b="1" dirty="0"/>
          </a:p>
          <a:p>
            <a:pPr lvl="1">
              <a:buFont typeface="Arial" pitchFamily="34" charset="0"/>
              <a:buChar char="•"/>
            </a:pPr>
            <a:r>
              <a:rPr lang="en-US" b="1" dirty="0">
                <a:hlinkClick r:id="rId4"/>
              </a:rPr>
              <a:t>https://openprinting.github.io/news/</a:t>
            </a:r>
            <a:endParaRPr lang="en-US" b="1" dirty="0"/>
          </a:p>
          <a:p>
            <a:pPr lvl="1">
              <a:buFont typeface="Arial" pitchFamily="34" charset="0"/>
              <a:buChar char="•"/>
            </a:pPr>
            <a:r>
              <a:rPr lang="en-US" b="1" dirty="0"/>
              <a:t>Driverless Printing pages w/ PWG IPP Everywhere™ logo</a:t>
            </a:r>
            <a:br>
              <a:rPr lang="en-US" b="1" dirty="0"/>
            </a:br>
            <a:r>
              <a:rPr lang="en-US" b="1" dirty="0">
                <a:hlinkClick r:id="rId5"/>
              </a:rPr>
              <a:t>https://openprinting.github.io/driverless/01-standards-and-their-pdls/</a:t>
            </a:r>
            <a:endParaRPr lang="en-US" b="1" dirty="0"/>
          </a:p>
          <a:p>
            <a:pPr lvl="1">
              <a:buFont typeface="Arial" pitchFamily="34" charset="0"/>
              <a:buChar char="•"/>
            </a:pPr>
            <a:r>
              <a:rPr lang="en-US" b="1" dirty="0"/>
              <a:t>OP website issues page</a:t>
            </a:r>
            <a:br>
              <a:rPr lang="en-US" b="1" dirty="0"/>
            </a:br>
            <a:r>
              <a:rPr lang="en-US" b="1" dirty="0">
                <a:hlinkClick r:id="rId6"/>
              </a:rPr>
              <a:t>https://github.com/OpenPrinting/openprinting.github.io/issues</a:t>
            </a:r>
            <a:endParaRPr lang="en-US" b="1" dirty="0"/>
          </a:p>
          <a:p>
            <a:pPr lvl="1">
              <a:buFont typeface="Arial" pitchFamily="34" charset="0"/>
              <a:buChar char="•"/>
            </a:pP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42</a:t>
            </a:fld>
            <a:endParaRPr/>
          </a:p>
        </p:txBody>
      </p:sp>
    </p:spTree>
    <p:extLst>
      <p:ext uri="{BB962C8B-B14F-4D97-AF65-F5344CB8AC3E}">
        <p14:creationId xmlns:p14="http://schemas.microsoft.com/office/powerpoint/2010/main" val="258884581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PWG Chair to present IPP State of the Union 2020 at the November 2020 Mopria Member Meeting</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43</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 (1 of 2)</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PWG / INCITS TC Liaison established April 15, 2020</a:t>
            </a:r>
          </a:p>
          <a:p>
            <a:pPr marL="40640" indent="0">
              <a:buNone/>
            </a:pPr>
            <a:endParaRPr lang="en-US" dirty="0"/>
          </a:p>
          <a:p>
            <a:r>
              <a:rPr lang="en-US" dirty="0"/>
              <a:t>Paul Tykodi will represent the PWG in INCITS TC activities</a:t>
            </a:r>
          </a:p>
          <a:p>
            <a:endParaRPr lang="en-US" dirty="0"/>
          </a:p>
          <a:p>
            <a:r>
              <a:rPr lang="da-DK" dirty="0"/>
              <a:t>INCITS Digital Manufacturing Technical Committee</a:t>
            </a:r>
          </a:p>
          <a:p>
            <a:pPr lvl="1"/>
            <a:r>
              <a:rPr lang="en-US" sz="1700" dirty="0"/>
              <a:t>The IEEE-ISTO Printer Working Group has established a liaison relationship with INCITS Digital Manufacturing Technical Committee </a:t>
            </a:r>
            <a:r>
              <a:rPr lang="en-US" sz="1700" dirty="0">
                <a:hlinkClick r:id="rId2"/>
              </a:rPr>
              <a:t>https://www.businesswire.com/news/home/20200505006085/en/InterNational-Committee-Information-Technology-Standards-INCITS-IEEE-ISTO</a:t>
            </a:r>
            <a:r>
              <a:rPr lang="en-US" dirty="0"/>
              <a:t>.</a:t>
            </a:r>
          </a:p>
          <a:p>
            <a:pPr lvl="2"/>
            <a:r>
              <a:rPr lang="en-US" sz="1500" dirty="0"/>
              <a:t>The INCITS Digital Manufacturing Technical Committee meets monthly (third Tuesday of the month from12 pm to 2 pm EDT).</a:t>
            </a:r>
          </a:p>
          <a:p>
            <a:pPr lvl="2"/>
            <a:endParaRPr lang="en-US" sz="1500" dirty="0"/>
          </a:p>
          <a:p>
            <a:pPr lvl="2"/>
            <a:endParaRPr lang="en-US"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44</a:t>
            </a:fld>
            <a:endParaRPr/>
          </a:p>
        </p:txBody>
      </p:sp>
    </p:spTree>
    <p:extLst>
      <p:ext uri="{BB962C8B-B14F-4D97-AF65-F5344CB8AC3E}">
        <p14:creationId xmlns:p14="http://schemas.microsoft.com/office/powerpoint/2010/main" val="278666714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INCITS TC (2 of 2)</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da-DK" dirty="0"/>
              <a:t>INCITS Digital Manufacturing Technical Committee</a:t>
            </a:r>
          </a:p>
          <a:p>
            <a:pPr lvl="2"/>
            <a:r>
              <a:rPr lang="en-US" sz="1500" dirty="0"/>
              <a:t>The INCITS TC has asked Paul Tykodi to determine whether PWG members would potentially be willing to participate in two different focused discussions to be held at the Sept 15</a:t>
            </a:r>
            <a:r>
              <a:rPr lang="en-US" sz="1500" baseline="30000" dirty="0"/>
              <a:t>th</a:t>
            </a:r>
            <a:r>
              <a:rPr lang="en-US" sz="1500" dirty="0"/>
              <a:t>, 2020 and the October 20</a:t>
            </a:r>
            <a:r>
              <a:rPr lang="en-US" sz="1500" baseline="30000" dirty="0"/>
              <a:t>th</a:t>
            </a:r>
            <a:r>
              <a:rPr lang="en-US" sz="1500" dirty="0"/>
              <a:t>, 2020 INCITS meetings:</a:t>
            </a:r>
          </a:p>
          <a:p>
            <a:pPr lvl="3"/>
            <a:r>
              <a:rPr lang="en-US" sz="1100" dirty="0"/>
              <a:t>Sept 15</a:t>
            </a:r>
            <a:r>
              <a:rPr lang="en-US" sz="1100" baseline="30000" dirty="0"/>
              <a:t>th</a:t>
            </a:r>
            <a:r>
              <a:rPr lang="en-US" sz="1100" dirty="0"/>
              <a:t>, 2020 – Discuss whether 3D PDF could possibly be considered as a candidate for a future 3D CAD Data Transfer Standard</a:t>
            </a:r>
          </a:p>
          <a:p>
            <a:pPr lvl="3"/>
            <a:r>
              <a:rPr lang="en-US" sz="1100" dirty="0"/>
              <a:t>October 20</a:t>
            </a:r>
            <a:r>
              <a:rPr lang="en-US" sz="1100" baseline="30000" dirty="0"/>
              <a:t>th</a:t>
            </a:r>
            <a:r>
              <a:rPr lang="en-US" sz="1100" dirty="0"/>
              <a:t>, 2020 – Discuss the possible benefits in creating cyber security common criteria profiles for 3D printers</a:t>
            </a:r>
          </a:p>
          <a:p>
            <a:pPr lvl="1"/>
            <a:r>
              <a:rPr lang="en-US" sz="1700" dirty="0"/>
              <a:t>The INCITS Digital Manufacturing TC is the current US TAG for ISO/IEC JTC 1 WG 12 (3D Printing and Scanning). The Printer Working Group is monitoring the activities of JTC 1 WG 12 via the INCITS liaison relationship </a:t>
            </a:r>
          </a:p>
          <a:p>
            <a:pPr lvl="2"/>
            <a:r>
              <a:rPr lang="en-US" sz="1500" dirty="0"/>
              <a:t>ISO/IEC JTC 1 WG 12 3D Printing and Scanning </a:t>
            </a:r>
            <a:r>
              <a:rPr lang="en-US" sz="1500" dirty="0" err="1"/>
              <a:t>eCommittee</a:t>
            </a:r>
            <a:r>
              <a:rPr lang="en-US" sz="1500" dirty="0"/>
              <a:t> - </a:t>
            </a:r>
            <a:r>
              <a:rPr lang="en-US" sz="1500" dirty="0">
                <a:hlinkClick r:id="rId2"/>
              </a:rPr>
              <a:t>https://www.web3d.org/sites/default/files/attachment/node/2326/edit/06_ByoungNamLee_JTC1_WG12_report_3D_Printing_and_ScanningSeoulJanuary2019.pdf</a:t>
            </a:r>
            <a:r>
              <a:rPr lang="en-US" sz="1500" dirty="0"/>
              <a:t> </a:t>
            </a:r>
            <a:endParaRPr lang="da-DK" sz="1500" dirty="0"/>
          </a:p>
          <a:p>
            <a:pPr marL="40640" indent="0">
              <a:buNone/>
            </a:pPr>
            <a:endParaRPr lang="en-US"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45</a:t>
            </a:fld>
            <a:endParaRPr/>
          </a:p>
        </p:txBody>
      </p:sp>
    </p:spTree>
    <p:extLst>
      <p:ext uri="{BB962C8B-B14F-4D97-AF65-F5344CB8AC3E}">
        <p14:creationId xmlns:p14="http://schemas.microsoft.com/office/powerpoint/2010/main" val="380534666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sz="2000" dirty="0"/>
              <a:t>America Makes &amp; ANSI Additive Manufacturing Standardization Collaborative (AMSC) - </a:t>
            </a:r>
          </a:p>
          <a:p>
            <a:pPr lvl="1"/>
            <a:r>
              <a:rPr lang="en-US" sz="1600" dirty="0">
                <a:hlinkClick r:id="rId2"/>
              </a:rPr>
              <a:t>https://www.ansi.org/standards_activities/standards_boards_panels/amsc/America-Makes-and-ANSI-AMSC-Overview</a:t>
            </a:r>
            <a:r>
              <a:rPr lang="en-US" sz="1600" u="sng" dirty="0"/>
              <a:t>.</a:t>
            </a:r>
            <a:r>
              <a:rPr lang="en-US" sz="1600" dirty="0"/>
              <a:t> The IEEE-ISTO Printer Working Group is participating in the AMSC initiative.</a:t>
            </a:r>
          </a:p>
          <a:p>
            <a:endParaRPr lang="da-DK" sz="2000" dirty="0"/>
          </a:p>
          <a:p>
            <a:r>
              <a:rPr lang="da-DK" sz="2000" dirty="0"/>
              <a:t>ASTM </a:t>
            </a:r>
            <a:r>
              <a:rPr lang="en-US" sz="2000" dirty="0"/>
              <a:t>Committee F42 on Additive Manufacturing Technologies </a:t>
            </a:r>
            <a:r>
              <a:rPr lang="en-US" dirty="0"/>
              <a:t>- </a:t>
            </a:r>
            <a:r>
              <a:rPr lang="en-US" sz="1600" dirty="0">
                <a:hlinkClick r:id="rId3"/>
              </a:rPr>
              <a:t>https://www.astm.org/COMMITTEE/F42.htm</a:t>
            </a:r>
            <a:endParaRPr lang="en-US" sz="1600" dirty="0"/>
          </a:p>
          <a:p>
            <a:pPr lvl="1"/>
            <a:r>
              <a:rPr lang="en-US" sz="1600" dirty="0"/>
              <a:t>The IEEE-ISTO Printer Working Group standardization efforts intersect with the activities of at least two ASTM F42 subcommittees. </a:t>
            </a:r>
          </a:p>
          <a:p>
            <a:pPr lvl="2"/>
            <a:r>
              <a:rPr lang="en-US" sz="1400" dirty="0"/>
              <a:t>Subcommittee F42.08 Data</a:t>
            </a:r>
          </a:p>
          <a:p>
            <a:pPr lvl="2"/>
            <a:r>
              <a:rPr lang="en-US" sz="1400" dirty="0"/>
              <a:t>Subcommittee F42.91 Terminology</a:t>
            </a:r>
          </a:p>
          <a:p>
            <a:pPr lvl="1"/>
            <a:r>
              <a:rPr lang="en-US" sz="1600" dirty="0"/>
              <a:t>The purpose of the liaison agreement is to keep the standardization efforts of ASTM F42 and the IEEE-ISTO PWG synchronized in areas where both organizations are actively working.</a:t>
            </a:r>
          </a:p>
          <a:p>
            <a:pPr marL="955039" lvl="2" indent="0">
              <a:buNone/>
            </a:pPr>
            <a:endParaRPr lang="en-US" sz="1400" dirty="0"/>
          </a:p>
          <a:p>
            <a:r>
              <a:rPr lang="da-DK" sz="2000" dirty="0"/>
              <a:t>3MF Consortium</a:t>
            </a:r>
          </a:p>
          <a:p>
            <a:pPr lvl="1"/>
            <a:r>
              <a:rPr lang="da-DK" sz="1600" dirty="0">
                <a:hlinkClick r:id="rId4"/>
              </a:rPr>
              <a:t>https://www.3mf.io</a:t>
            </a:r>
            <a:r>
              <a:rPr lang="da-DK" sz="1600" dirty="0"/>
              <a:t> </a:t>
            </a:r>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46</a:t>
            </a:fld>
            <a:endParaRPr/>
          </a:p>
        </p:txBody>
      </p:sp>
    </p:spTree>
    <p:extLst>
      <p:ext uri="{BB962C8B-B14F-4D97-AF65-F5344CB8AC3E}">
        <p14:creationId xmlns:p14="http://schemas.microsoft.com/office/powerpoint/2010/main" val="902818756"/>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dirty="0"/>
              <a:t>Possible Future 3D / Additive Manufacturing Liaisons</a:t>
            </a:r>
          </a:p>
        </p:txBody>
      </p:sp>
      <p:sp>
        <p:nvSpPr>
          <p:cNvPr id="369" name="Shape 369"/>
          <p:cNvSpPr>
            <a:spLocks noGrp="1"/>
          </p:cNvSpPr>
          <p:nvPr>
            <p:ph type="body" idx="1"/>
          </p:nvPr>
        </p:nvSpPr>
        <p:spPr>
          <a:prstGeom prst="rect">
            <a:avLst/>
          </a:prstGeom>
        </p:spPr>
        <p:txBody>
          <a:bodyPr>
            <a:normAutofit fontScale="77500" lnSpcReduction="20000"/>
          </a:bodyPr>
          <a:lstStyle/>
          <a:p>
            <a:r>
              <a:rPr lang="da-DK" sz="2600" dirty="0"/>
              <a:t>PDF Association</a:t>
            </a:r>
          </a:p>
          <a:p>
            <a:pPr lvl="1"/>
            <a:r>
              <a:rPr lang="en-US" dirty="0">
                <a:ea typeface="Verdana" panose="020B0604030504040204" pitchFamily="34" charset="0"/>
              </a:rPr>
              <a:t>Paul Tykodi has </a:t>
            </a:r>
            <a:r>
              <a:rPr lang="en-US" dirty="0">
                <a:effectLst/>
                <a:ea typeface="Verdana" panose="020B0604030504040204" pitchFamily="34" charset="0"/>
              </a:rPr>
              <a:t>been asked by the 3D PDF Consortium and PDF Association to chair an ad hoc for ISO TC171 SC2. The purpose of the ad hoc is to investigate how PDF files support 3D content stored within them and to make possible recommendations for enhancing future ISO 32000 (PDF standard) support for metadata describing 3D content placed into a PDF file.</a:t>
            </a:r>
          </a:p>
          <a:p>
            <a:pPr lvl="1"/>
            <a:r>
              <a:rPr lang="en-US" dirty="0">
                <a:effectLst/>
                <a:ea typeface="Verdana" panose="020B0604030504040204" pitchFamily="34" charset="0"/>
              </a:rPr>
              <a:t>The PDF Association has taken over the role of US TAG for ISO TC171 SC2 from the 3D PDF Consortium. </a:t>
            </a:r>
            <a:r>
              <a:rPr lang="en-US" dirty="0">
                <a:ea typeface="Verdana" panose="020B0604030504040204" pitchFamily="34" charset="0"/>
              </a:rPr>
              <a:t>Paul Tykodi </a:t>
            </a:r>
            <a:r>
              <a:rPr lang="en-US" dirty="0">
                <a:effectLst/>
                <a:ea typeface="Verdana" panose="020B0604030504040204" pitchFamily="34" charset="0"/>
              </a:rPr>
              <a:t>was asked to join the PDF Consortium as a member, in order to be allowed to create a PDF Association liaison working group, in support of the information gathering needs of the ad hoc. Once the ad hoc completes its efforts, the longer-term strategy for the PWG would likely be to create a liaison with the PDF Association.</a:t>
            </a:r>
          </a:p>
          <a:p>
            <a:pPr lvl="1"/>
            <a:endParaRPr lang="da-DK" sz="1600" dirty="0"/>
          </a:p>
          <a:p>
            <a:r>
              <a:rPr lang="da-DK" sz="2600" dirty="0"/>
              <a:t>ISO TC171 SC2 WG12 (PDF Metadata) </a:t>
            </a:r>
            <a:r>
              <a:rPr lang="da-DK" sz="1500" dirty="0"/>
              <a:t>- </a:t>
            </a:r>
            <a:r>
              <a:rPr lang="en-US" sz="1500" dirty="0">
                <a:hlinkClick r:id="rId2"/>
              </a:rPr>
              <a:t>https://www.iso.org/committee/53674.html</a:t>
            </a:r>
            <a:endParaRPr lang="da-DK" sz="1500" dirty="0"/>
          </a:p>
          <a:p>
            <a:pPr lvl="1"/>
            <a:r>
              <a:rPr lang="da-DK" dirty="0"/>
              <a:t>The IEEE-ISTO Printer Working Group has been asked to form a Category C liaison with ISO TC171 SC2 in order to participate in a new foundational metadata for 3D content contained in a PDF file standardization effort to be undertaken by WG12. This request is currently on hold pending the outcome of the research to be performed by the ad hoc described above.</a:t>
            </a:r>
          </a:p>
          <a:p>
            <a:endParaRPr lang="da-DK" sz="2000" dirty="0"/>
          </a:p>
          <a:p>
            <a:r>
              <a:rPr lang="da-DK" sz="2600" dirty="0"/>
              <a:t>Society of Manufacturing Engineers (iRAMP)</a:t>
            </a:r>
          </a:p>
          <a:p>
            <a:pPr lvl="1"/>
            <a:r>
              <a:rPr lang="en-US" dirty="0"/>
              <a:t>Interactive Rapid Additive Manufacturing Portal </a:t>
            </a:r>
            <a:r>
              <a:rPr lang="en-US" sz="1600" dirty="0"/>
              <a:t>–  </a:t>
            </a:r>
            <a:r>
              <a:rPr lang="da-DK" sz="1600" u="sng" dirty="0">
                <a:hlinkClick r:id="rId3"/>
              </a:rPr>
              <a:t>www.sme.org/iramp/</a:t>
            </a:r>
            <a:endParaRPr lang="da-DK" sz="1600" u="sng"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47</a:t>
            </a:fld>
            <a:endParaRPr/>
          </a:p>
        </p:txBody>
      </p:sp>
    </p:spTree>
    <p:extLst>
      <p:ext uri="{BB962C8B-B14F-4D97-AF65-F5344CB8AC3E}">
        <p14:creationId xmlns:p14="http://schemas.microsoft.com/office/powerpoint/2010/main" val="33429313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48</a:t>
            </a:fld>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a:solidFill>
                  <a:schemeClr val="tx1"/>
                </a:solidFill>
              </a:rPr>
              <a:t>November 10 - 12: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Contact </a:t>
            </a:r>
            <a:r>
              <a:rPr lang="en-US" sz="2000" dirty="0">
                <a:solidFill>
                  <a:srgbClr val="FF0000"/>
                </a:solidFill>
                <a:hlinkClick r:id="rId5"/>
              </a:rPr>
              <a:t>chair@pwg.org</a:t>
            </a:r>
            <a:r>
              <a:rPr lang="en-US" sz="2000" dirty="0">
                <a:solidFill>
                  <a:srgbClr val="FF0000"/>
                </a:solidFill>
              </a:rPr>
              <a:t> if you are interested in and willing to hosting a PWG face-to-face meeting</a:t>
            </a: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49</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August 18</a:t>
            </a:r>
          </a:p>
          <a:p>
            <a:pPr marL="2289175" lvl="1" indent="-1944688">
              <a:buNone/>
            </a:pPr>
            <a:r>
              <a:rPr lang="en-US" dirty="0"/>
              <a:t>10:00 – 11:15	PWG Plenary</a:t>
            </a:r>
          </a:p>
          <a:p>
            <a:pPr marL="2289175" lvl="1" indent="-1944688">
              <a:buNone/>
            </a:pPr>
            <a:r>
              <a:rPr lang="en-US" dirty="0"/>
              <a:t>11:15 </a:t>
            </a:r>
            <a:r>
              <a:rPr lang="mr-IN" dirty="0"/>
              <a:t>–</a:t>
            </a:r>
            <a:r>
              <a:rPr lang="en-US" dirty="0"/>
              <a:t> 11:30	IPP WG : Status</a:t>
            </a:r>
          </a:p>
          <a:p>
            <a:pPr marL="2289175" lvl="1" indent="-1944688">
              <a:buNone/>
            </a:pPr>
            <a:r>
              <a:rPr lang="en-US" dirty="0"/>
              <a:t>11:30 </a:t>
            </a:r>
            <a:r>
              <a:rPr lang="mr-IN" dirty="0"/>
              <a:t>–</a:t>
            </a:r>
            <a:r>
              <a:rPr lang="en-US" dirty="0"/>
              <a:t> 12:00	Linux OpenPrinting : GSoC / </a:t>
            </a:r>
            <a:r>
              <a:rPr lang="en-US" dirty="0" err="1"/>
              <a:t>GSoD</a:t>
            </a:r>
            <a:r>
              <a:rPr lang="en-US" dirty="0"/>
              <a:t> Status</a:t>
            </a:r>
          </a:p>
          <a:p>
            <a:pPr marL="2289175" lvl="1" indent="-1944688">
              <a:buNone/>
            </a:pPr>
            <a:r>
              <a:rPr lang="en-US" dirty="0"/>
              <a:t>12:00 </a:t>
            </a:r>
            <a:r>
              <a:rPr lang="mr-IN" dirty="0"/>
              <a:t>–</a:t>
            </a:r>
            <a:r>
              <a:rPr lang="en-US" dirty="0"/>
              <a:t> 12:30	Break / Lunch</a:t>
            </a:r>
          </a:p>
          <a:p>
            <a:pPr marL="2289175" lvl="1" indent="-1944688">
              <a:buNone/>
            </a:pPr>
            <a:r>
              <a:rPr lang="en-US" dirty="0"/>
              <a:t>12:30 </a:t>
            </a:r>
            <a:r>
              <a:rPr lang="mr-IN" dirty="0"/>
              <a:t>–</a:t>
            </a:r>
            <a:r>
              <a:rPr lang="en-US" dirty="0"/>
              <a:t>   1:00	IPP WG : INFRA Cloud Proxy Registration</a:t>
            </a:r>
          </a:p>
          <a:p>
            <a:pPr marL="2289175" lvl="1" indent="-1944688">
              <a:buNone/>
            </a:pPr>
            <a:r>
              <a:rPr lang="en-US" dirty="0"/>
              <a:t>  1:00 -   2:00	IPP WG : Job Accounting with IPP v1.0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Tree>
    <p:extLst>
      <p:ext uri="{BB962C8B-B14F-4D97-AF65-F5344CB8AC3E}">
        <p14:creationId xmlns:p14="http://schemas.microsoft.com/office/powerpoint/2010/main" val="365919751"/>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48170</TotalTime>
  <Words>4356</Words>
  <Application>Microsoft Macintosh PowerPoint</Application>
  <PresentationFormat>On-screen Show (4:3)</PresentationFormat>
  <Paragraphs>504</Paragraphs>
  <Slides>49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Lucida Grande</vt:lpstr>
      <vt:lpstr>Verdana</vt:lpstr>
      <vt:lpstr>Wingdings</vt:lpstr>
      <vt:lpstr>White</vt:lpstr>
      <vt:lpstr> PWG August 2020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(2019-2021 Term)</vt:lpstr>
      <vt:lpstr>2020 Membership</vt:lpstr>
      <vt:lpstr>Future Meeting Schedule</vt:lpstr>
      <vt:lpstr>IPP Everywhere™ Certified Printers</vt:lpstr>
      <vt:lpstr>Recently Approved</vt:lpstr>
      <vt:lpstr>Public Relations Efforts</vt:lpstr>
      <vt:lpstr>Process Updates</vt:lpstr>
      <vt:lpstr>Projects on GitHub</vt:lpstr>
      <vt:lpstr>Workgroup Status</vt:lpstr>
      <vt:lpstr>Work In Progress</vt:lpstr>
      <vt:lpstr>IDS Workgroup Status</vt:lpstr>
      <vt:lpstr>IDS: Original Charter</vt:lpstr>
      <vt:lpstr>IDS WG: Officers</vt:lpstr>
      <vt:lpstr>IDS: Current Status</vt:lpstr>
      <vt:lpstr>IDS: Current Status</vt:lpstr>
      <vt:lpstr>IDS WG: More Information</vt:lpstr>
      <vt:lpstr>IPP Workgroup Status</vt:lpstr>
      <vt:lpstr>Charter</vt:lpstr>
      <vt:lpstr>Officers</vt:lpstr>
      <vt:lpstr>Status (1/3)</vt:lpstr>
      <vt:lpstr>Status (2/3)</vt:lpstr>
      <vt:lpstr>Status (3/3)</vt:lpstr>
      <vt:lpstr>More Information</vt:lpstr>
      <vt:lpstr>Liaison Status</vt:lpstr>
      <vt:lpstr>Trusted Computing Group (TCG)</vt:lpstr>
      <vt:lpstr>Internet Engineering Task Force (IETF) (1 of 4)</vt:lpstr>
      <vt:lpstr>Internet Engineering Task Force (IETF) (2 of 4)</vt:lpstr>
      <vt:lpstr>Internet Engineering Task Force (IETF) (3 of 4)</vt:lpstr>
      <vt:lpstr>Internet Engineering Task Force (IETF) (4 of 4)</vt:lpstr>
      <vt:lpstr>Linux Foundation OpenPrinting</vt:lpstr>
      <vt:lpstr>Mopria</vt:lpstr>
      <vt:lpstr>INCITS TC (1 of 2)</vt:lpstr>
      <vt:lpstr>INCITS TC (2 of 2)</vt:lpstr>
      <vt:lpstr>3D / Additive Manufacturing Liaisons</vt:lpstr>
      <vt:lpstr>Possible Future 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May 2020</dc:title>
  <dc:subject/>
  <dc:creator>Smith Kennedy (PWG Chair, HP Inc.)</dc:creator>
  <cp:keywords/>
  <dc:description/>
  <cp:lastModifiedBy>Kennedy, Smith (Wireless &amp; IPP Standards)</cp:lastModifiedBy>
  <cp:revision>648</cp:revision>
  <cp:lastPrinted>2019-08-28T15:37:14Z</cp:lastPrinted>
  <dcterms:modified xsi:type="dcterms:W3CDTF">2020-08-18T14:52:04Z</dcterms:modified>
  <cp:category/>
</cp:coreProperties>
</file>